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Lst>
  <p:notesMasterIdLst>
    <p:notesMasterId r:id="rId39"/>
  </p:notesMasterIdLst>
  <p:handoutMasterIdLst>
    <p:handoutMasterId r:id="rId40"/>
  </p:handoutMasterIdLst>
  <p:sldIdLst>
    <p:sldId id="256" r:id="rId12"/>
    <p:sldId id="257" r:id="rId13"/>
    <p:sldId id="258" r:id="rId14"/>
    <p:sldId id="557" r:id="rId15"/>
    <p:sldId id="558" r:id="rId16"/>
    <p:sldId id="560" r:id="rId17"/>
    <p:sldId id="561" r:id="rId18"/>
    <p:sldId id="522" r:id="rId19"/>
    <p:sldId id="524" r:id="rId20"/>
    <p:sldId id="563" r:id="rId21"/>
    <p:sldId id="564" r:id="rId22"/>
    <p:sldId id="713" r:id="rId23"/>
    <p:sldId id="716" r:id="rId24"/>
    <p:sldId id="720" r:id="rId25"/>
    <p:sldId id="721" r:id="rId26"/>
    <p:sldId id="730" r:id="rId27"/>
    <p:sldId id="731" r:id="rId28"/>
    <p:sldId id="1066" r:id="rId29"/>
    <p:sldId id="2147375403" r:id="rId30"/>
    <p:sldId id="1083" r:id="rId31"/>
    <p:sldId id="1084" r:id="rId32"/>
    <p:sldId id="2147375406" r:id="rId33"/>
    <p:sldId id="2147375407" r:id="rId34"/>
    <p:sldId id="2147375408" r:id="rId35"/>
    <p:sldId id="2147375409" r:id="rId36"/>
    <p:sldId id="2147375405" r:id="rId37"/>
    <p:sldId id="259" r:id="rId38"/>
  </p:sldIdLst>
  <p:sldSz cx="12188825" cy="6858000"/>
  <p:notesSz cx="7010400" cy="9372600"/>
  <p:custDataLst>
    <p:custData r:id="rId4"/>
    <p:custData r:id="rId5"/>
    <p:custData r:id="rId6"/>
    <p:custData r:id="rId7"/>
    <p:custData r:id="rId8"/>
    <p:custData r:id="rId9"/>
    <p:custData r:id="rId10"/>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9" orient="horz" pos="840" userDrawn="1">
          <p15:clr>
            <a:srgbClr val="A4A3A4"/>
          </p15:clr>
        </p15:guide>
        <p15:guide id="32" orient="horz" pos="2496" userDrawn="1">
          <p15:clr>
            <a:srgbClr val="A4A3A4"/>
          </p15:clr>
        </p15:guide>
        <p15:guide id="33" pos="6671" userDrawn="1">
          <p15:clr>
            <a:srgbClr val="A4A3A4"/>
          </p15:clr>
        </p15:guide>
        <p15:guide id="34" pos="285"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tley, Laura" initials="BL" lastIdx="3" clrIdx="0"/>
  <p:cmAuthor id="2" name="Persaud, Rameshwar" initials="PR" lastIdx="1" clrIdx="1">
    <p:extLst>
      <p:ext uri="{19B8F6BF-5375-455C-9EA6-DF929625EA0E}">
        <p15:presenceInfo xmlns:p15="http://schemas.microsoft.com/office/powerpoint/2012/main" userId="S::ramesh.persaud@franklintempleton.com::05eb2077-9647-4e86-b827-dfcf401989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E9"/>
    <a:srgbClr val="CC0066"/>
    <a:srgbClr val="BAD583"/>
    <a:srgbClr val="DFF0F7"/>
    <a:srgbClr val="CCE2F5"/>
    <a:srgbClr val="767676"/>
    <a:srgbClr val="002856"/>
    <a:srgbClr val="81BB00"/>
    <a:srgbClr val="F59B00"/>
    <a:srgbClr val="5FC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E31283-649E-4619-B3B8-3E4CD50227C1}" v="52" dt="2025-12-10T16:24:36.481"/>
    <p1510:client id="{E2ED28DF-0A11-4318-AE1C-8D9EB6B6E90D}" v="7" dt="2025-12-10T11:04:22.66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516" y="324"/>
      </p:cViewPr>
      <p:guideLst>
        <p:guide orient="horz" pos="840"/>
        <p:guide orient="horz" pos="2496"/>
        <p:guide pos="6671"/>
        <p:guide pos="285"/>
      </p:guideLst>
    </p:cSldViewPr>
  </p:slideViewPr>
  <p:notesTextViewPr>
    <p:cViewPr>
      <p:scale>
        <a:sx n="1" d="1"/>
        <a:sy n="1" d="1"/>
      </p:scale>
      <p:origin x="0" y="0"/>
    </p:cViewPr>
  </p:notesTextViewPr>
  <p:notesViewPr>
    <p:cSldViewPr snapToGrid="0">
      <p:cViewPr>
        <p:scale>
          <a:sx n="1" d="2"/>
          <a:sy n="1" d="2"/>
        </p:scale>
        <p:origin x="0" y="0"/>
      </p:cViewPr>
      <p:guideLst>
        <p:guide orient="horz" pos="2952"/>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lipaka, Pratyush" userId="233b955a-ed32-4228-9517-3775af406397" providerId="ADAL" clId="{EE21723D-8D22-4C3C-AB34-D18ECA9ECBAD}"/>
    <pc:docChg chg="undo custSel addSld delSld modSld">
      <pc:chgData name="Pulipaka, Pratyush" userId="233b955a-ed32-4228-9517-3775af406397" providerId="ADAL" clId="{EE21723D-8D22-4C3C-AB34-D18ECA9ECBAD}" dt="2025-12-10T11:04:44.669" v="199" actId="20577"/>
      <pc:docMkLst>
        <pc:docMk/>
      </pc:docMkLst>
      <pc:sldChg chg="modSp mod">
        <pc:chgData name="Pulipaka, Pratyush" userId="233b955a-ed32-4228-9517-3775af406397" providerId="ADAL" clId="{EE21723D-8D22-4C3C-AB34-D18ECA9ECBAD}" dt="2025-12-10T11:04:44.669" v="199" actId="20577"/>
        <pc:sldMkLst>
          <pc:docMk/>
          <pc:sldMk cId="995655959" sldId="256"/>
        </pc:sldMkLst>
        <pc:spChg chg="mod">
          <ac:chgData name="Pulipaka, Pratyush" userId="233b955a-ed32-4228-9517-3775af406397" providerId="ADAL" clId="{EE21723D-8D22-4C3C-AB34-D18ECA9ECBAD}" dt="2025-12-10T11:04:44.669" v="199" actId="20577"/>
          <ac:spMkLst>
            <pc:docMk/>
            <pc:sldMk cId="995655959" sldId="256"/>
            <ac:spMk id="6" creationId="{63F95DA1-6A3D-3184-C02B-F17616ABA5C6}"/>
          </ac:spMkLst>
        </pc:spChg>
      </pc:sldChg>
      <pc:sldChg chg="modSp add mod">
        <pc:chgData name="Pulipaka, Pratyush" userId="233b955a-ed32-4228-9517-3775af406397" providerId="ADAL" clId="{EE21723D-8D22-4C3C-AB34-D18ECA9ECBAD}" dt="2025-12-10T11:03:29.710" v="173" actId="12"/>
        <pc:sldMkLst>
          <pc:docMk/>
          <pc:sldMk cId="6153586" sldId="259"/>
        </pc:sldMkLst>
        <pc:spChg chg="mod">
          <ac:chgData name="Pulipaka, Pratyush" userId="233b955a-ed32-4228-9517-3775af406397" providerId="ADAL" clId="{EE21723D-8D22-4C3C-AB34-D18ECA9ECBAD}" dt="2025-12-10T11:03:27.046" v="172" actId="113"/>
          <ac:spMkLst>
            <pc:docMk/>
            <pc:sldMk cId="6153586" sldId="259"/>
            <ac:spMk id="2" creationId="{78CA8814-D332-F9B2-F322-8D10BDF7D79B}"/>
          </ac:spMkLst>
        </pc:spChg>
        <pc:spChg chg="mod">
          <ac:chgData name="Pulipaka, Pratyush" userId="233b955a-ed32-4228-9517-3775af406397" providerId="ADAL" clId="{EE21723D-8D22-4C3C-AB34-D18ECA9ECBAD}" dt="2025-12-10T11:03:29.710" v="173" actId="12"/>
          <ac:spMkLst>
            <pc:docMk/>
            <pc:sldMk cId="6153586" sldId="259"/>
            <ac:spMk id="3" creationId="{B9FBF2D5-85E8-CD2E-AF44-8917071FB21F}"/>
          </ac:spMkLst>
        </pc:spChg>
      </pc:sldChg>
      <pc:sldChg chg="modSp mod">
        <pc:chgData name="Pulipaka, Pratyush" userId="233b955a-ed32-4228-9517-3775af406397" providerId="ADAL" clId="{EE21723D-8D22-4C3C-AB34-D18ECA9ECBAD}" dt="2025-12-10T10:53:04.798" v="53" actId="6549"/>
        <pc:sldMkLst>
          <pc:docMk/>
          <pc:sldMk cId="4190811361" sldId="522"/>
        </pc:sldMkLst>
        <pc:spChg chg="mod">
          <ac:chgData name="Pulipaka, Pratyush" userId="233b955a-ed32-4228-9517-3775af406397" providerId="ADAL" clId="{EE21723D-8D22-4C3C-AB34-D18ECA9ECBAD}" dt="2025-12-10T10:53:04.798" v="53" actId="6549"/>
          <ac:spMkLst>
            <pc:docMk/>
            <pc:sldMk cId="4190811361" sldId="522"/>
            <ac:spMk id="9" creationId="{00000000-0000-0000-0000-000000000000}"/>
          </ac:spMkLst>
        </pc:spChg>
        <pc:spChg chg="mod">
          <ac:chgData name="Pulipaka, Pratyush" userId="233b955a-ed32-4228-9517-3775af406397" providerId="ADAL" clId="{EE21723D-8D22-4C3C-AB34-D18ECA9ECBAD}" dt="2025-12-10T10:52:45.316" v="48" actId="403"/>
          <ac:spMkLst>
            <pc:docMk/>
            <pc:sldMk cId="4190811361" sldId="522"/>
            <ac:spMk id="44" creationId="{EBAC1AA2-95E7-469B-ADD1-29BCEA800D9A}"/>
          </ac:spMkLst>
        </pc:spChg>
      </pc:sldChg>
      <pc:sldChg chg="modSp mod">
        <pc:chgData name="Pulipaka, Pratyush" userId="233b955a-ed32-4228-9517-3775af406397" providerId="ADAL" clId="{EE21723D-8D22-4C3C-AB34-D18ECA9ECBAD}" dt="2025-12-10T10:55:16.265" v="60" actId="404"/>
        <pc:sldMkLst>
          <pc:docMk/>
          <pc:sldMk cId="293466897" sldId="524"/>
        </pc:sldMkLst>
        <pc:spChg chg="mod">
          <ac:chgData name="Pulipaka, Pratyush" userId="233b955a-ed32-4228-9517-3775af406397" providerId="ADAL" clId="{EE21723D-8D22-4C3C-AB34-D18ECA9ECBAD}" dt="2025-12-10T10:55:16.265" v="60" actId="404"/>
          <ac:spMkLst>
            <pc:docMk/>
            <pc:sldMk cId="293466897" sldId="524"/>
            <ac:spMk id="9" creationId="{00000000-0000-0000-0000-000000000000}"/>
          </ac:spMkLst>
        </pc:spChg>
        <pc:spChg chg="mod">
          <ac:chgData name="Pulipaka, Pratyush" userId="233b955a-ed32-4228-9517-3775af406397" providerId="ADAL" clId="{EE21723D-8D22-4C3C-AB34-D18ECA9ECBAD}" dt="2025-12-10T10:55:07.018" v="56" actId="404"/>
          <ac:spMkLst>
            <pc:docMk/>
            <pc:sldMk cId="293466897" sldId="524"/>
            <ac:spMk id="44" creationId="{EBAC1AA2-95E7-469B-ADD1-29BCEA800D9A}"/>
          </ac:spMkLst>
        </pc:spChg>
      </pc:sldChg>
      <pc:sldChg chg="modSp del mod">
        <pc:chgData name="Pulipaka, Pratyush" userId="233b955a-ed32-4228-9517-3775af406397" providerId="ADAL" clId="{EE21723D-8D22-4C3C-AB34-D18ECA9ECBAD}" dt="2025-12-10T10:56:08.879" v="68" actId="47"/>
        <pc:sldMkLst>
          <pc:docMk/>
          <pc:sldMk cId="3156115311" sldId="526"/>
        </pc:sldMkLst>
        <pc:spChg chg="mod">
          <ac:chgData name="Pulipaka, Pratyush" userId="233b955a-ed32-4228-9517-3775af406397" providerId="ADAL" clId="{EE21723D-8D22-4C3C-AB34-D18ECA9ECBAD}" dt="2025-12-10T10:55:41.118" v="66" actId="14100"/>
          <ac:spMkLst>
            <pc:docMk/>
            <pc:sldMk cId="3156115311" sldId="526"/>
            <ac:spMk id="9" creationId="{00000000-0000-0000-0000-000000000000}"/>
          </ac:spMkLst>
        </pc:spChg>
        <pc:spChg chg="mod">
          <ac:chgData name="Pulipaka, Pratyush" userId="233b955a-ed32-4228-9517-3775af406397" providerId="ADAL" clId="{EE21723D-8D22-4C3C-AB34-D18ECA9ECBAD}" dt="2025-12-10T10:55:25.930" v="63" actId="404"/>
          <ac:spMkLst>
            <pc:docMk/>
            <pc:sldMk cId="3156115311" sldId="526"/>
            <ac:spMk id="44" creationId="{EBAC1AA2-95E7-469B-ADD1-29BCEA800D9A}"/>
          </ac:spMkLst>
        </pc:spChg>
      </pc:sldChg>
      <pc:sldChg chg="del">
        <pc:chgData name="Pulipaka, Pratyush" userId="233b955a-ed32-4228-9517-3775af406397" providerId="ADAL" clId="{EE21723D-8D22-4C3C-AB34-D18ECA9ECBAD}" dt="2025-12-10T10:56:04.335" v="67" actId="47"/>
        <pc:sldMkLst>
          <pc:docMk/>
          <pc:sldMk cId="3583456689" sldId="528"/>
        </pc:sldMkLst>
      </pc:sldChg>
      <pc:sldChg chg="del">
        <pc:chgData name="Pulipaka, Pratyush" userId="233b955a-ed32-4228-9517-3775af406397" providerId="ADAL" clId="{EE21723D-8D22-4C3C-AB34-D18ECA9ECBAD}" dt="2025-12-10T10:56:10.126" v="69" actId="47"/>
        <pc:sldMkLst>
          <pc:docMk/>
          <pc:sldMk cId="1508683106" sldId="529"/>
        </pc:sldMkLst>
      </pc:sldChg>
      <pc:sldChg chg="del">
        <pc:chgData name="Pulipaka, Pratyush" userId="233b955a-ed32-4228-9517-3775af406397" providerId="ADAL" clId="{EE21723D-8D22-4C3C-AB34-D18ECA9ECBAD}" dt="2025-12-10T10:56:11.460" v="70" actId="47"/>
        <pc:sldMkLst>
          <pc:docMk/>
          <pc:sldMk cId="2750736655" sldId="530"/>
        </pc:sldMkLst>
      </pc:sldChg>
      <pc:sldChg chg="del">
        <pc:chgData name="Pulipaka, Pratyush" userId="233b955a-ed32-4228-9517-3775af406397" providerId="ADAL" clId="{EE21723D-8D22-4C3C-AB34-D18ECA9ECBAD}" dt="2025-12-10T10:56:15.334" v="71" actId="47"/>
        <pc:sldMkLst>
          <pc:docMk/>
          <pc:sldMk cId="43342516" sldId="531"/>
        </pc:sldMkLst>
      </pc:sldChg>
      <pc:sldChg chg="del">
        <pc:chgData name="Pulipaka, Pratyush" userId="233b955a-ed32-4228-9517-3775af406397" providerId="ADAL" clId="{EE21723D-8D22-4C3C-AB34-D18ECA9ECBAD}" dt="2025-12-10T10:56:27.182" v="72" actId="47"/>
        <pc:sldMkLst>
          <pc:docMk/>
          <pc:sldMk cId="1923325604" sldId="532"/>
        </pc:sldMkLst>
      </pc:sldChg>
      <pc:sldChg chg="modSp mod">
        <pc:chgData name="Pulipaka, Pratyush" userId="233b955a-ed32-4228-9517-3775af406397" providerId="ADAL" clId="{EE21723D-8D22-4C3C-AB34-D18ECA9ECBAD}" dt="2025-12-10T10:57:07.497" v="91" actId="404"/>
        <pc:sldMkLst>
          <pc:docMk/>
          <pc:sldMk cId="769213366" sldId="533"/>
        </pc:sldMkLst>
        <pc:spChg chg="mod">
          <ac:chgData name="Pulipaka, Pratyush" userId="233b955a-ed32-4228-9517-3775af406397" providerId="ADAL" clId="{EE21723D-8D22-4C3C-AB34-D18ECA9ECBAD}" dt="2025-12-10T10:57:07.497" v="91" actId="404"/>
          <ac:spMkLst>
            <pc:docMk/>
            <pc:sldMk cId="769213366" sldId="533"/>
            <ac:spMk id="9" creationId="{00000000-0000-0000-0000-000000000000}"/>
          </ac:spMkLst>
        </pc:spChg>
        <pc:spChg chg="mod">
          <ac:chgData name="Pulipaka, Pratyush" userId="233b955a-ed32-4228-9517-3775af406397" providerId="ADAL" clId="{EE21723D-8D22-4C3C-AB34-D18ECA9ECBAD}" dt="2025-12-10T10:56:59.298" v="86" actId="403"/>
          <ac:spMkLst>
            <pc:docMk/>
            <pc:sldMk cId="769213366" sldId="533"/>
            <ac:spMk id="44" creationId="{EBAC1AA2-95E7-469B-ADD1-29BCEA800D9A}"/>
          </ac:spMkLst>
        </pc:spChg>
      </pc:sldChg>
      <pc:sldChg chg="modSp mod">
        <pc:chgData name="Pulipaka, Pratyush" userId="233b955a-ed32-4228-9517-3775af406397" providerId="ADAL" clId="{EE21723D-8D22-4C3C-AB34-D18ECA9ECBAD}" dt="2025-12-10T10:57:41.607" v="102" actId="404"/>
        <pc:sldMkLst>
          <pc:docMk/>
          <pc:sldMk cId="3431620964" sldId="534"/>
        </pc:sldMkLst>
        <pc:spChg chg="mod">
          <ac:chgData name="Pulipaka, Pratyush" userId="233b955a-ed32-4228-9517-3775af406397" providerId="ADAL" clId="{EE21723D-8D22-4C3C-AB34-D18ECA9ECBAD}" dt="2025-12-10T10:57:41.607" v="102" actId="404"/>
          <ac:spMkLst>
            <pc:docMk/>
            <pc:sldMk cId="3431620964" sldId="534"/>
            <ac:spMk id="44" creationId="{EBAC1AA2-95E7-469B-ADD1-29BCEA800D9A}"/>
          </ac:spMkLst>
        </pc:spChg>
      </pc:sldChg>
      <pc:sldChg chg="modSp mod">
        <pc:chgData name="Pulipaka, Pratyush" userId="233b955a-ed32-4228-9517-3775af406397" providerId="ADAL" clId="{EE21723D-8D22-4C3C-AB34-D18ECA9ECBAD}" dt="2025-12-10T10:57:52.849" v="105" actId="404"/>
        <pc:sldMkLst>
          <pc:docMk/>
          <pc:sldMk cId="2434315140" sldId="535"/>
        </pc:sldMkLst>
        <pc:spChg chg="mod">
          <ac:chgData name="Pulipaka, Pratyush" userId="233b955a-ed32-4228-9517-3775af406397" providerId="ADAL" clId="{EE21723D-8D22-4C3C-AB34-D18ECA9ECBAD}" dt="2025-12-10T10:57:52.849" v="105" actId="404"/>
          <ac:spMkLst>
            <pc:docMk/>
            <pc:sldMk cId="2434315140" sldId="535"/>
            <ac:spMk id="44" creationId="{EBAC1AA2-95E7-469B-ADD1-29BCEA800D9A}"/>
          </ac:spMkLst>
        </pc:spChg>
      </pc:sldChg>
      <pc:sldChg chg="modSp del mod">
        <pc:chgData name="Pulipaka, Pratyush" userId="233b955a-ed32-4228-9517-3775af406397" providerId="ADAL" clId="{EE21723D-8D22-4C3C-AB34-D18ECA9ECBAD}" dt="2025-12-10T10:58:26.768" v="112" actId="47"/>
        <pc:sldMkLst>
          <pc:docMk/>
          <pc:sldMk cId="4221155322" sldId="536"/>
        </pc:sldMkLst>
        <pc:spChg chg="mod">
          <ac:chgData name="Pulipaka, Pratyush" userId="233b955a-ed32-4228-9517-3775af406397" providerId="ADAL" clId="{EE21723D-8D22-4C3C-AB34-D18ECA9ECBAD}" dt="2025-12-10T10:58:03.323" v="108" actId="404"/>
          <ac:spMkLst>
            <pc:docMk/>
            <pc:sldMk cId="4221155322" sldId="536"/>
            <ac:spMk id="44" creationId="{EBAC1AA2-95E7-469B-ADD1-29BCEA800D9A}"/>
          </ac:spMkLst>
        </pc:spChg>
      </pc:sldChg>
      <pc:sldChg chg="modSp mod">
        <pc:chgData name="Pulipaka, Pratyush" userId="233b955a-ed32-4228-9517-3775af406397" providerId="ADAL" clId="{EE21723D-8D22-4C3C-AB34-D18ECA9ECBAD}" dt="2025-12-10T10:58:17.099" v="111" actId="404"/>
        <pc:sldMkLst>
          <pc:docMk/>
          <pc:sldMk cId="519311803" sldId="537"/>
        </pc:sldMkLst>
        <pc:spChg chg="mod">
          <ac:chgData name="Pulipaka, Pratyush" userId="233b955a-ed32-4228-9517-3775af406397" providerId="ADAL" clId="{EE21723D-8D22-4C3C-AB34-D18ECA9ECBAD}" dt="2025-12-10T10:58:17.099" v="111" actId="404"/>
          <ac:spMkLst>
            <pc:docMk/>
            <pc:sldMk cId="519311803" sldId="537"/>
            <ac:spMk id="44" creationId="{EBAC1AA2-95E7-469B-ADD1-29BCEA800D9A}"/>
          </ac:spMkLst>
        </pc:spChg>
      </pc:sldChg>
      <pc:sldChg chg="modSp mod">
        <pc:chgData name="Pulipaka, Pratyush" userId="233b955a-ed32-4228-9517-3775af406397" providerId="ADAL" clId="{EE21723D-8D22-4C3C-AB34-D18ECA9ECBAD}" dt="2025-12-10T10:57:26.016" v="98" actId="404"/>
        <pc:sldMkLst>
          <pc:docMk/>
          <pc:sldMk cId="1782397991" sldId="538"/>
        </pc:sldMkLst>
        <pc:spChg chg="mod">
          <ac:chgData name="Pulipaka, Pratyush" userId="233b955a-ed32-4228-9517-3775af406397" providerId="ADAL" clId="{EE21723D-8D22-4C3C-AB34-D18ECA9ECBAD}" dt="2025-12-10T10:57:23.135" v="96" actId="404"/>
          <ac:spMkLst>
            <pc:docMk/>
            <pc:sldMk cId="1782397991" sldId="538"/>
            <ac:spMk id="9" creationId="{00000000-0000-0000-0000-000000000000}"/>
          </ac:spMkLst>
        </pc:spChg>
        <pc:spChg chg="mod">
          <ac:chgData name="Pulipaka, Pratyush" userId="233b955a-ed32-4228-9517-3775af406397" providerId="ADAL" clId="{EE21723D-8D22-4C3C-AB34-D18ECA9ECBAD}" dt="2025-12-10T10:57:26.016" v="98" actId="404"/>
          <ac:spMkLst>
            <pc:docMk/>
            <pc:sldMk cId="1782397991" sldId="538"/>
            <ac:spMk id="44" creationId="{EBAC1AA2-95E7-469B-ADD1-29BCEA800D9A}"/>
          </ac:spMkLst>
        </pc:spChg>
      </pc:sldChg>
      <pc:sldChg chg="del">
        <pc:chgData name="Pulipaka, Pratyush" userId="233b955a-ed32-4228-9517-3775af406397" providerId="ADAL" clId="{EE21723D-8D22-4C3C-AB34-D18ECA9ECBAD}" dt="2025-12-10T10:58:33.576" v="113" actId="47"/>
        <pc:sldMkLst>
          <pc:docMk/>
          <pc:sldMk cId="3911374496" sldId="539"/>
        </pc:sldMkLst>
      </pc:sldChg>
      <pc:sldChg chg="del">
        <pc:chgData name="Pulipaka, Pratyush" userId="233b955a-ed32-4228-9517-3775af406397" providerId="ADAL" clId="{EE21723D-8D22-4C3C-AB34-D18ECA9ECBAD}" dt="2025-12-10T10:58:35.579" v="114" actId="47"/>
        <pc:sldMkLst>
          <pc:docMk/>
          <pc:sldMk cId="404103640" sldId="540"/>
        </pc:sldMkLst>
      </pc:sldChg>
      <pc:sldChg chg="del">
        <pc:chgData name="Pulipaka, Pratyush" userId="233b955a-ed32-4228-9517-3775af406397" providerId="ADAL" clId="{EE21723D-8D22-4C3C-AB34-D18ECA9ECBAD}" dt="2025-12-10T10:58:50.099" v="115" actId="47"/>
        <pc:sldMkLst>
          <pc:docMk/>
          <pc:sldMk cId="3967179352" sldId="541"/>
        </pc:sldMkLst>
      </pc:sldChg>
      <pc:sldChg chg="modSp mod">
        <pc:chgData name="Pulipaka, Pratyush" userId="233b955a-ed32-4228-9517-3775af406397" providerId="ADAL" clId="{EE21723D-8D22-4C3C-AB34-D18ECA9ECBAD}" dt="2025-12-10T10:58:56.733" v="118" actId="404"/>
        <pc:sldMkLst>
          <pc:docMk/>
          <pc:sldMk cId="3064445955" sldId="542"/>
        </pc:sldMkLst>
        <pc:spChg chg="mod">
          <ac:chgData name="Pulipaka, Pratyush" userId="233b955a-ed32-4228-9517-3775af406397" providerId="ADAL" clId="{EE21723D-8D22-4C3C-AB34-D18ECA9ECBAD}" dt="2025-12-10T10:58:56.733" v="118" actId="404"/>
          <ac:spMkLst>
            <pc:docMk/>
            <pc:sldMk cId="3064445955" sldId="542"/>
            <ac:spMk id="44" creationId="{EBAC1AA2-95E7-469B-ADD1-29BCEA800D9A}"/>
          </ac:spMkLst>
        </pc:spChg>
      </pc:sldChg>
      <pc:sldChg chg="addSp delSp modSp mod">
        <pc:chgData name="Pulipaka, Pratyush" userId="233b955a-ed32-4228-9517-3775af406397" providerId="ADAL" clId="{EE21723D-8D22-4C3C-AB34-D18ECA9ECBAD}" dt="2025-12-10T10:59:39.817" v="124" actId="478"/>
        <pc:sldMkLst>
          <pc:docMk/>
          <pc:sldMk cId="2865965282" sldId="543"/>
        </pc:sldMkLst>
        <pc:spChg chg="add del mod">
          <ac:chgData name="Pulipaka, Pratyush" userId="233b955a-ed32-4228-9517-3775af406397" providerId="ADAL" clId="{EE21723D-8D22-4C3C-AB34-D18ECA9ECBAD}" dt="2025-12-10T10:59:39.817" v="124" actId="478"/>
          <ac:spMkLst>
            <pc:docMk/>
            <pc:sldMk cId="2865965282" sldId="543"/>
            <ac:spMk id="6" creationId="{09F4528E-C27E-2004-0442-15667677706F}"/>
          </ac:spMkLst>
        </pc:spChg>
        <pc:spChg chg="add mod">
          <ac:chgData name="Pulipaka, Pratyush" userId="233b955a-ed32-4228-9517-3775af406397" providerId="ADAL" clId="{EE21723D-8D22-4C3C-AB34-D18ECA9ECBAD}" dt="2025-12-10T10:59:38.356" v="123"/>
          <ac:spMkLst>
            <pc:docMk/>
            <pc:sldMk cId="2865965282" sldId="543"/>
            <ac:spMk id="7" creationId="{01472B1F-49B2-75C0-DC25-32BD8D707CCB}"/>
          </ac:spMkLst>
        </pc:spChg>
        <pc:spChg chg="del">
          <ac:chgData name="Pulipaka, Pratyush" userId="233b955a-ed32-4228-9517-3775af406397" providerId="ADAL" clId="{EE21723D-8D22-4C3C-AB34-D18ECA9ECBAD}" dt="2025-12-10T10:59:37.810" v="122" actId="478"/>
          <ac:spMkLst>
            <pc:docMk/>
            <pc:sldMk cId="2865965282" sldId="543"/>
            <ac:spMk id="44" creationId="{EBAC1AA2-95E7-469B-ADD1-29BCEA800D9A}"/>
          </ac:spMkLst>
        </pc:spChg>
      </pc:sldChg>
      <pc:sldChg chg="addSp delSp modSp mod">
        <pc:chgData name="Pulipaka, Pratyush" userId="233b955a-ed32-4228-9517-3775af406397" providerId="ADAL" clId="{EE21723D-8D22-4C3C-AB34-D18ECA9ECBAD}" dt="2025-12-10T10:59:45.674" v="127"/>
        <pc:sldMkLst>
          <pc:docMk/>
          <pc:sldMk cId="165920144" sldId="544"/>
        </pc:sldMkLst>
        <pc:spChg chg="add del mod">
          <ac:chgData name="Pulipaka, Pratyush" userId="233b955a-ed32-4228-9517-3775af406397" providerId="ADAL" clId="{EE21723D-8D22-4C3C-AB34-D18ECA9ECBAD}" dt="2025-12-10T10:59:45.293" v="126" actId="478"/>
          <ac:spMkLst>
            <pc:docMk/>
            <pc:sldMk cId="165920144" sldId="544"/>
            <ac:spMk id="6" creationId="{B424B6C4-C515-BD37-B782-2C7B267BAE0E}"/>
          </ac:spMkLst>
        </pc:spChg>
        <pc:spChg chg="add mod">
          <ac:chgData name="Pulipaka, Pratyush" userId="233b955a-ed32-4228-9517-3775af406397" providerId="ADAL" clId="{EE21723D-8D22-4C3C-AB34-D18ECA9ECBAD}" dt="2025-12-10T10:59:45.674" v="127"/>
          <ac:spMkLst>
            <pc:docMk/>
            <pc:sldMk cId="165920144" sldId="544"/>
            <ac:spMk id="7" creationId="{A4F8AA1A-7A00-ECB0-F41A-7C255946AB78}"/>
          </ac:spMkLst>
        </pc:spChg>
        <pc:spChg chg="del">
          <ac:chgData name="Pulipaka, Pratyush" userId="233b955a-ed32-4228-9517-3775af406397" providerId="ADAL" clId="{EE21723D-8D22-4C3C-AB34-D18ECA9ECBAD}" dt="2025-12-10T10:59:42.759" v="125" actId="478"/>
          <ac:spMkLst>
            <pc:docMk/>
            <pc:sldMk cId="165920144" sldId="544"/>
            <ac:spMk id="44" creationId="{EBAC1AA2-95E7-469B-ADD1-29BCEA800D9A}"/>
          </ac:spMkLst>
        </pc:spChg>
      </pc:sldChg>
      <pc:sldChg chg="modSp mod">
        <pc:chgData name="Pulipaka, Pratyush" userId="233b955a-ed32-4228-9517-3775af406397" providerId="ADAL" clId="{EE21723D-8D22-4C3C-AB34-D18ECA9ECBAD}" dt="2025-12-10T10:59:58.666" v="130" actId="404"/>
        <pc:sldMkLst>
          <pc:docMk/>
          <pc:sldMk cId="986436585" sldId="548"/>
        </pc:sldMkLst>
        <pc:spChg chg="mod">
          <ac:chgData name="Pulipaka, Pratyush" userId="233b955a-ed32-4228-9517-3775af406397" providerId="ADAL" clId="{EE21723D-8D22-4C3C-AB34-D18ECA9ECBAD}" dt="2025-12-10T10:59:58.666" v="130" actId="404"/>
          <ac:spMkLst>
            <pc:docMk/>
            <pc:sldMk cId="986436585" sldId="548"/>
            <ac:spMk id="44" creationId="{EBAC1AA2-95E7-469B-ADD1-29BCEA800D9A}"/>
          </ac:spMkLst>
        </pc:spChg>
      </pc:sldChg>
      <pc:sldChg chg="modSp mod">
        <pc:chgData name="Pulipaka, Pratyush" userId="233b955a-ed32-4228-9517-3775af406397" providerId="ADAL" clId="{EE21723D-8D22-4C3C-AB34-D18ECA9ECBAD}" dt="2025-12-10T11:01:20.238" v="150" actId="1076"/>
        <pc:sldMkLst>
          <pc:docMk/>
          <pc:sldMk cId="2195059568" sldId="553"/>
        </pc:sldMkLst>
        <pc:spChg chg="mod">
          <ac:chgData name="Pulipaka, Pratyush" userId="233b955a-ed32-4228-9517-3775af406397" providerId="ADAL" clId="{EE21723D-8D22-4C3C-AB34-D18ECA9ECBAD}" dt="2025-12-10T11:01:12.666" v="148" actId="14100"/>
          <ac:spMkLst>
            <pc:docMk/>
            <pc:sldMk cId="2195059568" sldId="553"/>
            <ac:spMk id="10" creationId="{E757D7F4-A851-4ED3-334D-ACD55E73375A}"/>
          </ac:spMkLst>
        </pc:spChg>
        <pc:spChg chg="mod">
          <ac:chgData name="Pulipaka, Pratyush" userId="233b955a-ed32-4228-9517-3775af406397" providerId="ADAL" clId="{EE21723D-8D22-4C3C-AB34-D18ECA9ECBAD}" dt="2025-12-10T11:00:11.824" v="133" actId="404"/>
          <ac:spMkLst>
            <pc:docMk/>
            <pc:sldMk cId="2195059568" sldId="553"/>
            <ac:spMk id="44" creationId="{EBAC1AA2-95E7-469B-ADD1-29BCEA800D9A}"/>
          </ac:spMkLst>
        </pc:spChg>
        <pc:picChg chg="mod">
          <ac:chgData name="Pulipaka, Pratyush" userId="233b955a-ed32-4228-9517-3775af406397" providerId="ADAL" clId="{EE21723D-8D22-4C3C-AB34-D18ECA9ECBAD}" dt="2025-12-10T11:01:20.238" v="150" actId="1076"/>
          <ac:picMkLst>
            <pc:docMk/>
            <pc:sldMk cId="2195059568" sldId="553"/>
            <ac:picMk id="4" creationId="{9B098E8D-6C6B-B32D-F6FF-331520E25673}"/>
          </ac:picMkLst>
        </pc:picChg>
        <pc:picChg chg="mod">
          <ac:chgData name="Pulipaka, Pratyush" userId="233b955a-ed32-4228-9517-3775af406397" providerId="ADAL" clId="{EE21723D-8D22-4C3C-AB34-D18ECA9ECBAD}" dt="2025-12-10T11:01:16.785" v="149" actId="1076"/>
          <ac:picMkLst>
            <pc:docMk/>
            <pc:sldMk cId="2195059568" sldId="553"/>
            <ac:picMk id="5" creationId="{B96EE7A4-E2D7-5FFB-73CD-C8A79065AE86}"/>
          </ac:picMkLst>
        </pc:picChg>
        <pc:picChg chg="mod">
          <ac:chgData name="Pulipaka, Pratyush" userId="233b955a-ed32-4228-9517-3775af406397" providerId="ADAL" clId="{EE21723D-8D22-4C3C-AB34-D18ECA9ECBAD}" dt="2025-12-10T11:01:02.029" v="146" actId="1076"/>
          <ac:picMkLst>
            <pc:docMk/>
            <pc:sldMk cId="2195059568" sldId="553"/>
            <ac:picMk id="6" creationId="{C6AEA3E9-3503-E458-9D17-C3F7363AB908}"/>
          </ac:picMkLst>
        </pc:picChg>
      </pc:sldChg>
      <pc:sldChg chg="delSp modSp mod">
        <pc:chgData name="Pulipaka, Pratyush" userId="233b955a-ed32-4228-9517-3775af406397" providerId="ADAL" clId="{EE21723D-8D22-4C3C-AB34-D18ECA9ECBAD}" dt="2025-12-10T10:59:10.849" v="119" actId="478"/>
        <pc:sldMkLst>
          <pc:docMk/>
          <pc:sldMk cId="3996184849" sldId="557"/>
        </pc:sldMkLst>
        <pc:spChg chg="del">
          <ac:chgData name="Pulipaka, Pratyush" userId="233b955a-ed32-4228-9517-3775af406397" providerId="ADAL" clId="{EE21723D-8D22-4C3C-AB34-D18ECA9ECBAD}" dt="2025-12-10T10:59:10.849" v="119" actId="478"/>
          <ac:spMkLst>
            <pc:docMk/>
            <pc:sldMk cId="3996184849" sldId="557"/>
            <ac:spMk id="2" creationId="{00000000-0000-0000-0000-000000000000}"/>
          </ac:spMkLst>
        </pc:spChg>
        <pc:spChg chg="mod">
          <ac:chgData name="Pulipaka, Pratyush" userId="233b955a-ed32-4228-9517-3775af406397" providerId="ADAL" clId="{EE21723D-8D22-4C3C-AB34-D18ECA9ECBAD}" dt="2025-12-10T10:49:27.711" v="8" actId="14100"/>
          <ac:spMkLst>
            <pc:docMk/>
            <pc:sldMk cId="3996184849" sldId="557"/>
            <ac:spMk id="9" creationId="{00000000-0000-0000-0000-000000000000}"/>
          </ac:spMkLst>
        </pc:spChg>
        <pc:spChg chg="mod">
          <ac:chgData name="Pulipaka, Pratyush" userId="233b955a-ed32-4228-9517-3775af406397" providerId="ADAL" clId="{EE21723D-8D22-4C3C-AB34-D18ECA9ECBAD}" dt="2025-12-10T10:49:13.307" v="4" actId="403"/>
          <ac:spMkLst>
            <pc:docMk/>
            <pc:sldMk cId="3996184849" sldId="557"/>
            <ac:spMk id="44" creationId="{EBAC1AA2-95E7-469B-ADD1-29BCEA800D9A}"/>
          </ac:spMkLst>
        </pc:spChg>
      </pc:sldChg>
      <pc:sldChg chg="delSp modSp mod setBg">
        <pc:chgData name="Pulipaka, Pratyush" userId="233b955a-ed32-4228-9517-3775af406397" providerId="ADAL" clId="{EE21723D-8D22-4C3C-AB34-D18ECA9ECBAD}" dt="2025-12-10T10:59:14.395" v="120" actId="478"/>
        <pc:sldMkLst>
          <pc:docMk/>
          <pc:sldMk cId="2352127612" sldId="558"/>
        </pc:sldMkLst>
        <pc:spChg chg="del">
          <ac:chgData name="Pulipaka, Pratyush" userId="233b955a-ed32-4228-9517-3775af406397" providerId="ADAL" clId="{EE21723D-8D22-4C3C-AB34-D18ECA9ECBAD}" dt="2025-12-10T10:59:14.395" v="120" actId="478"/>
          <ac:spMkLst>
            <pc:docMk/>
            <pc:sldMk cId="2352127612" sldId="558"/>
            <ac:spMk id="2" creationId="{00000000-0000-0000-0000-000000000000}"/>
          </ac:spMkLst>
        </pc:spChg>
        <pc:spChg chg="mod">
          <ac:chgData name="Pulipaka, Pratyush" userId="233b955a-ed32-4228-9517-3775af406397" providerId="ADAL" clId="{EE21723D-8D22-4C3C-AB34-D18ECA9ECBAD}" dt="2025-12-10T10:50:16.367" v="17" actId="403"/>
          <ac:spMkLst>
            <pc:docMk/>
            <pc:sldMk cId="2352127612" sldId="558"/>
            <ac:spMk id="7" creationId="{8D2BE9B5-25FC-46B3-8301-CF3E4855C722}"/>
          </ac:spMkLst>
        </pc:spChg>
        <pc:spChg chg="mod">
          <ac:chgData name="Pulipaka, Pratyush" userId="233b955a-ed32-4228-9517-3775af406397" providerId="ADAL" clId="{EE21723D-8D22-4C3C-AB34-D18ECA9ECBAD}" dt="2025-12-10T10:50:07.588" v="12" actId="14100"/>
          <ac:spMkLst>
            <pc:docMk/>
            <pc:sldMk cId="2352127612" sldId="558"/>
            <ac:spMk id="44" creationId="{EBAC1AA2-95E7-469B-ADD1-29BCEA800D9A}"/>
          </ac:spMkLst>
        </pc:spChg>
      </pc:sldChg>
      <pc:sldChg chg="delSp modSp mod">
        <pc:chgData name="Pulipaka, Pratyush" userId="233b955a-ed32-4228-9517-3775af406397" providerId="ADAL" clId="{EE21723D-8D22-4C3C-AB34-D18ECA9ECBAD}" dt="2025-12-10T10:59:18.286" v="121" actId="478"/>
        <pc:sldMkLst>
          <pc:docMk/>
          <pc:sldMk cId="1783469335" sldId="560"/>
        </pc:sldMkLst>
        <pc:spChg chg="del">
          <ac:chgData name="Pulipaka, Pratyush" userId="233b955a-ed32-4228-9517-3775af406397" providerId="ADAL" clId="{EE21723D-8D22-4C3C-AB34-D18ECA9ECBAD}" dt="2025-12-10T10:59:18.286" v="121" actId="478"/>
          <ac:spMkLst>
            <pc:docMk/>
            <pc:sldMk cId="1783469335" sldId="560"/>
            <ac:spMk id="2" creationId="{00000000-0000-0000-0000-000000000000}"/>
          </ac:spMkLst>
        </pc:spChg>
        <pc:spChg chg="mod">
          <ac:chgData name="Pulipaka, Pratyush" userId="233b955a-ed32-4228-9517-3775af406397" providerId="ADAL" clId="{EE21723D-8D22-4C3C-AB34-D18ECA9ECBAD}" dt="2025-12-10T10:51:15.289" v="35" actId="14100"/>
          <ac:spMkLst>
            <pc:docMk/>
            <pc:sldMk cId="1783469335" sldId="560"/>
            <ac:spMk id="5" creationId="{496C5D13-7122-4FB3-F9DE-349F708D2D72}"/>
          </ac:spMkLst>
        </pc:spChg>
        <pc:spChg chg="mod">
          <ac:chgData name="Pulipaka, Pratyush" userId="233b955a-ed32-4228-9517-3775af406397" providerId="ADAL" clId="{EE21723D-8D22-4C3C-AB34-D18ECA9ECBAD}" dt="2025-12-10T10:50:44.383" v="22" actId="14100"/>
          <ac:spMkLst>
            <pc:docMk/>
            <pc:sldMk cId="1783469335" sldId="560"/>
            <ac:spMk id="44" creationId="{EBAC1AA2-95E7-469B-ADD1-29BCEA800D9A}"/>
          </ac:spMkLst>
        </pc:spChg>
        <pc:graphicFrameChg chg="mod">
          <ac:chgData name="Pulipaka, Pratyush" userId="233b955a-ed32-4228-9517-3775af406397" providerId="ADAL" clId="{EE21723D-8D22-4C3C-AB34-D18ECA9ECBAD}" dt="2025-12-10T10:51:09.028" v="34" actId="14100"/>
          <ac:graphicFrameMkLst>
            <pc:docMk/>
            <pc:sldMk cId="1783469335" sldId="560"/>
            <ac:graphicFrameMk id="6" creationId="{A0D674A5-125F-4087-8D88-24394938EB9B}"/>
          </ac:graphicFrameMkLst>
        </pc:graphicFrameChg>
      </pc:sldChg>
      <pc:sldChg chg="modSp mod">
        <pc:chgData name="Pulipaka, Pratyush" userId="233b955a-ed32-4228-9517-3775af406397" providerId="ADAL" clId="{EE21723D-8D22-4C3C-AB34-D18ECA9ECBAD}" dt="2025-12-10T10:52:32.431" v="43" actId="1076"/>
        <pc:sldMkLst>
          <pc:docMk/>
          <pc:sldMk cId="2478723506" sldId="561"/>
        </pc:sldMkLst>
        <pc:spChg chg="mod">
          <ac:chgData name="Pulipaka, Pratyush" userId="233b955a-ed32-4228-9517-3775af406397" providerId="ADAL" clId="{EE21723D-8D22-4C3C-AB34-D18ECA9ECBAD}" dt="2025-12-10T10:52:22.751" v="42" actId="1076"/>
          <ac:spMkLst>
            <pc:docMk/>
            <pc:sldMk cId="2478723506" sldId="561"/>
            <ac:spMk id="5" creationId="{496C5D13-7122-4FB3-F9DE-349F708D2D72}"/>
          </ac:spMkLst>
        </pc:spChg>
        <pc:spChg chg="mod">
          <ac:chgData name="Pulipaka, Pratyush" userId="233b955a-ed32-4228-9517-3775af406397" providerId="ADAL" clId="{EE21723D-8D22-4C3C-AB34-D18ECA9ECBAD}" dt="2025-12-10T10:52:32.431" v="43" actId="1076"/>
          <ac:spMkLst>
            <pc:docMk/>
            <pc:sldMk cId="2478723506" sldId="561"/>
            <ac:spMk id="6" creationId="{CD2C4AAA-8CD6-B05E-D966-8B76917D63AA}"/>
          </ac:spMkLst>
        </pc:spChg>
        <pc:spChg chg="mod">
          <ac:chgData name="Pulipaka, Pratyush" userId="233b955a-ed32-4228-9517-3775af406397" providerId="ADAL" clId="{EE21723D-8D22-4C3C-AB34-D18ECA9ECBAD}" dt="2025-12-10T10:51:25.807" v="38" actId="404"/>
          <ac:spMkLst>
            <pc:docMk/>
            <pc:sldMk cId="2478723506" sldId="561"/>
            <ac:spMk id="44" creationId="{EBAC1AA2-95E7-469B-ADD1-29BCEA800D9A}"/>
          </ac:spMkLst>
        </pc:spChg>
      </pc:sldChg>
      <pc:sldChg chg="modSp mod">
        <pc:chgData name="Pulipaka, Pratyush" userId="233b955a-ed32-4228-9517-3775af406397" providerId="ADAL" clId="{EE21723D-8D22-4C3C-AB34-D18ECA9ECBAD}" dt="2025-12-10T10:56:49.810" v="81" actId="403"/>
        <pc:sldMkLst>
          <pc:docMk/>
          <pc:sldMk cId="3833365011" sldId="563"/>
        </pc:sldMkLst>
        <pc:spChg chg="mod">
          <ac:chgData name="Pulipaka, Pratyush" userId="233b955a-ed32-4228-9517-3775af406397" providerId="ADAL" clId="{EE21723D-8D22-4C3C-AB34-D18ECA9ECBAD}" dt="2025-12-10T10:56:49.810" v="81" actId="403"/>
          <ac:spMkLst>
            <pc:docMk/>
            <pc:sldMk cId="3833365011" sldId="563"/>
            <ac:spMk id="9" creationId="{00000000-0000-0000-0000-000000000000}"/>
          </ac:spMkLst>
        </pc:spChg>
        <pc:spChg chg="mod">
          <ac:chgData name="Pulipaka, Pratyush" userId="233b955a-ed32-4228-9517-3775af406397" providerId="ADAL" clId="{EE21723D-8D22-4C3C-AB34-D18ECA9ECBAD}" dt="2025-12-10T10:56:37.047" v="75" actId="404"/>
          <ac:spMkLst>
            <pc:docMk/>
            <pc:sldMk cId="3833365011" sldId="563"/>
            <ac:spMk id="44" creationId="{EBAC1AA2-95E7-469B-ADD1-29BCEA800D9A}"/>
          </ac:spMkLst>
        </pc:spChg>
      </pc:sldChg>
      <pc:sldChg chg="addSp delSp modSp new mod modClrScheme chgLayout">
        <pc:chgData name="Pulipaka, Pratyush" userId="233b955a-ed32-4228-9517-3775af406397" providerId="ADAL" clId="{EE21723D-8D22-4C3C-AB34-D18ECA9ECBAD}" dt="2025-12-10T11:03:41.657" v="174" actId="478"/>
        <pc:sldMkLst>
          <pc:docMk/>
          <pc:sldMk cId="550258319" sldId="2147375405"/>
        </pc:sldMkLst>
        <pc:spChg chg="del">
          <ac:chgData name="Pulipaka, Pratyush" userId="233b955a-ed32-4228-9517-3775af406397" providerId="ADAL" clId="{EE21723D-8D22-4C3C-AB34-D18ECA9ECBAD}" dt="2025-12-10T11:01:52.312" v="152" actId="700"/>
          <ac:spMkLst>
            <pc:docMk/>
            <pc:sldMk cId="550258319" sldId="2147375405"/>
            <ac:spMk id="2" creationId="{535A5B64-8801-F7CC-A25A-85F346AA971F}"/>
          </ac:spMkLst>
        </pc:spChg>
        <pc:spChg chg="del mod ord">
          <ac:chgData name="Pulipaka, Pratyush" userId="233b955a-ed32-4228-9517-3775af406397" providerId="ADAL" clId="{EE21723D-8D22-4C3C-AB34-D18ECA9ECBAD}" dt="2025-12-10T11:01:52.312" v="152" actId="700"/>
          <ac:spMkLst>
            <pc:docMk/>
            <pc:sldMk cId="550258319" sldId="2147375405"/>
            <ac:spMk id="3" creationId="{DBB30849-4411-2561-512C-E5BFB4ACF8CE}"/>
          </ac:spMkLst>
        </pc:spChg>
        <pc:spChg chg="del">
          <ac:chgData name="Pulipaka, Pratyush" userId="233b955a-ed32-4228-9517-3775af406397" providerId="ADAL" clId="{EE21723D-8D22-4C3C-AB34-D18ECA9ECBAD}" dt="2025-12-10T11:01:52.312" v="152" actId="700"/>
          <ac:spMkLst>
            <pc:docMk/>
            <pc:sldMk cId="550258319" sldId="2147375405"/>
            <ac:spMk id="4" creationId="{97296C5E-9E3F-28DB-74CF-CADD5A636DFF}"/>
          </ac:spMkLst>
        </pc:spChg>
        <pc:spChg chg="del mod ord">
          <ac:chgData name="Pulipaka, Pratyush" userId="233b955a-ed32-4228-9517-3775af406397" providerId="ADAL" clId="{EE21723D-8D22-4C3C-AB34-D18ECA9ECBAD}" dt="2025-12-10T11:01:52.312" v="152" actId="700"/>
          <ac:spMkLst>
            <pc:docMk/>
            <pc:sldMk cId="550258319" sldId="2147375405"/>
            <ac:spMk id="5" creationId="{1C84951B-1282-C32E-F7B1-DBD7ABC9C5E0}"/>
          </ac:spMkLst>
        </pc:spChg>
        <pc:spChg chg="del mod ord">
          <ac:chgData name="Pulipaka, Pratyush" userId="233b955a-ed32-4228-9517-3775af406397" providerId="ADAL" clId="{EE21723D-8D22-4C3C-AB34-D18ECA9ECBAD}" dt="2025-12-10T11:03:41.657" v="174" actId="478"/>
          <ac:spMkLst>
            <pc:docMk/>
            <pc:sldMk cId="550258319" sldId="2147375405"/>
            <ac:spMk id="6" creationId="{B770248A-55C8-2EE2-B30E-530D6ED8CBA5}"/>
          </ac:spMkLst>
        </pc:spChg>
        <pc:spChg chg="del mod ord">
          <ac:chgData name="Pulipaka, Pratyush" userId="233b955a-ed32-4228-9517-3775af406397" providerId="ADAL" clId="{EE21723D-8D22-4C3C-AB34-D18ECA9ECBAD}" dt="2025-12-10T11:01:52.312" v="152" actId="700"/>
          <ac:spMkLst>
            <pc:docMk/>
            <pc:sldMk cId="550258319" sldId="2147375405"/>
            <ac:spMk id="7" creationId="{D1BF8BA6-0DE0-79FE-151C-7198DC9EF3C8}"/>
          </ac:spMkLst>
        </pc:spChg>
        <pc:spChg chg="add del mod ord">
          <ac:chgData name="Pulipaka, Pratyush" userId="233b955a-ed32-4228-9517-3775af406397" providerId="ADAL" clId="{EE21723D-8D22-4C3C-AB34-D18ECA9ECBAD}" dt="2025-12-10T11:02:02.872" v="153" actId="700"/>
          <ac:spMkLst>
            <pc:docMk/>
            <pc:sldMk cId="550258319" sldId="2147375405"/>
            <ac:spMk id="8" creationId="{6571AB26-D8C8-7F07-F6A3-7DDCD19DD2B5}"/>
          </ac:spMkLst>
        </pc:spChg>
        <pc:spChg chg="add del mod ord">
          <ac:chgData name="Pulipaka, Pratyush" userId="233b955a-ed32-4228-9517-3775af406397" providerId="ADAL" clId="{EE21723D-8D22-4C3C-AB34-D18ECA9ECBAD}" dt="2025-12-10T11:02:02.872" v="153" actId="700"/>
          <ac:spMkLst>
            <pc:docMk/>
            <pc:sldMk cId="550258319" sldId="2147375405"/>
            <ac:spMk id="9" creationId="{EF4500A5-B921-4D65-C143-F54B8DEA8609}"/>
          </ac:spMkLst>
        </pc:spChg>
        <pc:spChg chg="add del mod ord">
          <ac:chgData name="Pulipaka, Pratyush" userId="233b955a-ed32-4228-9517-3775af406397" providerId="ADAL" clId="{EE21723D-8D22-4C3C-AB34-D18ECA9ECBAD}" dt="2025-12-10T11:02:02.872" v="153" actId="700"/>
          <ac:spMkLst>
            <pc:docMk/>
            <pc:sldMk cId="550258319" sldId="2147375405"/>
            <ac:spMk id="10" creationId="{32FCCEB7-AA6C-B887-6987-D4A09CC0C410}"/>
          </ac:spMkLst>
        </pc:spChg>
        <pc:spChg chg="add del mod ord">
          <ac:chgData name="Pulipaka, Pratyush" userId="233b955a-ed32-4228-9517-3775af406397" providerId="ADAL" clId="{EE21723D-8D22-4C3C-AB34-D18ECA9ECBAD}" dt="2025-12-10T11:02:07.694" v="154" actId="700"/>
          <ac:spMkLst>
            <pc:docMk/>
            <pc:sldMk cId="550258319" sldId="2147375405"/>
            <ac:spMk id="11" creationId="{44B5E657-40BD-6738-1D6B-69B28BBFF7EE}"/>
          </ac:spMkLst>
        </pc:spChg>
        <pc:spChg chg="add del mod ord">
          <ac:chgData name="Pulipaka, Pratyush" userId="233b955a-ed32-4228-9517-3775af406397" providerId="ADAL" clId="{EE21723D-8D22-4C3C-AB34-D18ECA9ECBAD}" dt="2025-12-10T11:02:07.694" v="154" actId="700"/>
          <ac:spMkLst>
            <pc:docMk/>
            <pc:sldMk cId="550258319" sldId="2147375405"/>
            <ac:spMk id="12" creationId="{E1BAE4BE-6C72-6C29-F4C3-2A924A40A5B0}"/>
          </ac:spMkLst>
        </pc:spChg>
        <pc:spChg chg="add mod ord">
          <ac:chgData name="Pulipaka, Pratyush" userId="233b955a-ed32-4228-9517-3775af406397" providerId="ADAL" clId="{EE21723D-8D22-4C3C-AB34-D18ECA9ECBAD}" dt="2025-12-10T11:02:11.234" v="164" actId="20577"/>
          <ac:spMkLst>
            <pc:docMk/>
            <pc:sldMk cId="550258319" sldId="2147375405"/>
            <ac:spMk id="13" creationId="{23BAF481-9EBF-0297-1090-CF949675B529}"/>
          </ac:spMkLst>
        </pc:spChg>
      </pc:sldChg>
      <pc:sldChg chg="new del">
        <pc:chgData name="Pulipaka, Pratyush" userId="233b955a-ed32-4228-9517-3775af406397" providerId="ADAL" clId="{EE21723D-8D22-4C3C-AB34-D18ECA9ECBAD}" dt="2025-12-10T11:02:29.723" v="166" actId="47"/>
        <pc:sldMkLst>
          <pc:docMk/>
          <pc:sldMk cId="2289400014" sldId="2147375406"/>
        </pc:sldMkLst>
      </pc:sldChg>
    </pc:docChg>
  </pc:docChgLst>
  <pc:docChgLst>
    <pc:chgData name="Marepalli, Someshwar" userId="1ec44c63-3169-4f8f-8336-991f10c804af" providerId="ADAL" clId="{7BE8E32C-0CB8-4F2F-8EFD-BFD06786063A}"/>
    <pc:docChg chg="undo custSel addSld delSld modSld">
      <pc:chgData name="Marepalli, Someshwar" userId="1ec44c63-3169-4f8f-8336-991f10c804af" providerId="ADAL" clId="{7BE8E32C-0CB8-4F2F-8EFD-BFD06786063A}" dt="2025-12-10T16:26:11.928" v="630" actId="20577"/>
      <pc:docMkLst>
        <pc:docMk/>
      </pc:docMkLst>
      <pc:sldChg chg="delSp modSp mod">
        <pc:chgData name="Marepalli, Someshwar" userId="1ec44c63-3169-4f8f-8336-991f10c804af" providerId="ADAL" clId="{7BE8E32C-0CB8-4F2F-8EFD-BFD06786063A}" dt="2025-12-10T12:36:12.929" v="235" actId="20577"/>
        <pc:sldMkLst>
          <pc:docMk/>
          <pc:sldMk cId="995655959" sldId="256"/>
        </pc:sldMkLst>
        <pc:spChg chg="mod">
          <ac:chgData name="Marepalli, Someshwar" userId="1ec44c63-3169-4f8f-8336-991f10c804af" providerId="ADAL" clId="{7BE8E32C-0CB8-4F2F-8EFD-BFD06786063A}" dt="2025-12-10T12:36:12.929" v="235" actId="20577"/>
          <ac:spMkLst>
            <pc:docMk/>
            <pc:sldMk cId="995655959" sldId="256"/>
            <ac:spMk id="3" creationId="{2F8A307E-8381-BA3B-F67A-826608752272}"/>
          </ac:spMkLst>
        </pc:spChg>
        <pc:spChg chg="del">
          <ac:chgData name="Marepalli, Someshwar" userId="1ec44c63-3169-4f8f-8336-991f10c804af" providerId="ADAL" clId="{7BE8E32C-0CB8-4F2F-8EFD-BFD06786063A}" dt="2025-12-10T11:06:15.968" v="22" actId="478"/>
          <ac:spMkLst>
            <pc:docMk/>
            <pc:sldMk cId="995655959" sldId="256"/>
            <ac:spMk id="5" creationId="{79B24727-5CD2-FFEA-0B48-BEA09414411F}"/>
          </ac:spMkLst>
        </pc:spChg>
        <pc:spChg chg="del">
          <ac:chgData name="Marepalli, Someshwar" userId="1ec44c63-3169-4f8f-8336-991f10c804af" providerId="ADAL" clId="{7BE8E32C-0CB8-4F2F-8EFD-BFD06786063A}" dt="2025-12-10T11:06:25.720" v="24" actId="478"/>
          <ac:spMkLst>
            <pc:docMk/>
            <pc:sldMk cId="995655959" sldId="256"/>
            <ac:spMk id="7" creationId="{6C7E42EB-E9C7-6139-AE6F-00EF15B02C9F}"/>
          </ac:spMkLst>
        </pc:spChg>
        <pc:spChg chg="del">
          <ac:chgData name="Marepalli, Someshwar" userId="1ec44c63-3169-4f8f-8336-991f10c804af" providerId="ADAL" clId="{7BE8E32C-0CB8-4F2F-8EFD-BFD06786063A}" dt="2025-12-10T11:06:26.440" v="25" actId="478"/>
          <ac:spMkLst>
            <pc:docMk/>
            <pc:sldMk cId="995655959" sldId="256"/>
            <ac:spMk id="8" creationId="{1A982A02-9AC7-CE24-F1A2-576CD1AE665C}"/>
          </ac:spMkLst>
        </pc:spChg>
        <pc:spChg chg="del">
          <ac:chgData name="Marepalli, Someshwar" userId="1ec44c63-3169-4f8f-8336-991f10c804af" providerId="ADAL" clId="{7BE8E32C-0CB8-4F2F-8EFD-BFD06786063A}" dt="2025-12-10T11:06:20.042" v="23" actId="478"/>
          <ac:spMkLst>
            <pc:docMk/>
            <pc:sldMk cId="995655959" sldId="256"/>
            <ac:spMk id="9" creationId="{4E55FFF2-ADBC-B818-AF62-B385CA59BFCB}"/>
          </ac:spMkLst>
        </pc:spChg>
        <pc:spChg chg="del">
          <ac:chgData name="Marepalli, Someshwar" userId="1ec44c63-3169-4f8f-8336-991f10c804af" providerId="ADAL" clId="{7BE8E32C-0CB8-4F2F-8EFD-BFD06786063A}" dt="2025-12-10T11:06:29.820" v="27" actId="478"/>
          <ac:spMkLst>
            <pc:docMk/>
            <pc:sldMk cId="995655959" sldId="256"/>
            <ac:spMk id="10" creationId="{AFD87CB4-EDB8-59C5-15A7-48B009F90E55}"/>
          </ac:spMkLst>
        </pc:spChg>
        <pc:spChg chg="del">
          <ac:chgData name="Marepalli, Someshwar" userId="1ec44c63-3169-4f8f-8336-991f10c804af" providerId="ADAL" clId="{7BE8E32C-0CB8-4F2F-8EFD-BFD06786063A}" dt="2025-12-10T11:06:28.990" v="26" actId="478"/>
          <ac:spMkLst>
            <pc:docMk/>
            <pc:sldMk cId="995655959" sldId="256"/>
            <ac:spMk id="11" creationId="{10DE872F-37B5-C436-BE01-895203EF9903}"/>
          </ac:spMkLst>
        </pc:spChg>
      </pc:sldChg>
      <pc:sldChg chg="delSp modSp mod">
        <pc:chgData name="Marepalli, Someshwar" userId="1ec44c63-3169-4f8f-8336-991f10c804af" providerId="ADAL" clId="{7BE8E32C-0CB8-4F2F-8EFD-BFD06786063A}" dt="2025-12-10T12:48:43.943" v="462" actId="33524"/>
        <pc:sldMkLst>
          <pc:docMk/>
          <pc:sldMk cId="2493378334" sldId="257"/>
        </pc:sldMkLst>
        <pc:spChg chg="del">
          <ac:chgData name="Marepalli, Someshwar" userId="1ec44c63-3169-4f8f-8336-991f10c804af" providerId="ADAL" clId="{7BE8E32C-0CB8-4F2F-8EFD-BFD06786063A}" dt="2025-12-10T11:06:36.131" v="28" actId="478"/>
          <ac:spMkLst>
            <pc:docMk/>
            <pc:sldMk cId="2493378334" sldId="257"/>
            <ac:spMk id="17" creationId="{69605665-D376-8EE3-CCD0-2E25CC35E049}"/>
          </ac:spMkLst>
        </pc:spChg>
        <pc:spChg chg="mod">
          <ac:chgData name="Marepalli, Someshwar" userId="1ec44c63-3169-4f8f-8336-991f10c804af" providerId="ADAL" clId="{7BE8E32C-0CB8-4F2F-8EFD-BFD06786063A}" dt="2025-12-10T12:48:43.943" v="462" actId="33524"/>
          <ac:spMkLst>
            <pc:docMk/>
            <pc:sldMk cId="2493378334" sldId="257"/>
            <ac:spMk id="18" creationId="{2924E4DA-175E-048D-F91D-2C722669AD5D}"/>
          </ac:spMkLst>
        </pc:spChg>
      </pc:sldChg>
      <pc:sldChg chg="modSp mod">
        <pc:chgData name="Marepalli, Someshwar" userId="1ec44c63-3169-4f8f-8336-991f10c804af" providerId="ADAL" clId="{7BE8E32C-0CB8-4F2F-8EFD-BFD06786063A}" dt="2025-12-10T12:31:27.879" v="219" actId="20577"/>
        <pc:sldMkLst>
          <pc:docMk/>
          <pc:sldMk cId="2422783247" sldId="258"/>
        </pc:sldMkLst>
        <pc:spChg chg="mod">
          <ac:chgData name="Marepalli, Someshwar" userId="1ec44c63-3169-4f8f-8336-991f10c804af" providerId="ADAL" clId="{7BE8E32C-0CB8-4F2F-8EFD-BFD06786063A}" dt="2025-12-10T12:31:27.879" v="219" actId="20577"/>
          <ac:spMkLst>
            <pc:docMk/>
            <pc:sldMk cId="2422783247" sldId="258"/>
            <ac:spMk id="2" creationId="{5B39C129-1F71-82F4-745C-815ED9769396}"/>
          </ac:spMkLst>
        </pc:spChg>
      </pc:sldChg>
      <pc:sldChg chg="modSp mod">
        <pc:chgData name="Marepalli, Someshwar" userId="1ec44c63-3169-4f8f-8336-991f10c804af" providerId="ADAL" clId="{7BE8E32C-0CB8-4F2F-8EFD-BFD06786063A}" dt="2025-12-10T12:51:12.461" v="518" actId="108"/>
        <pc:sldMkLst>
          <pc:docMk/>
          <pc:sldMk cId="4190811361" sldId="522"/>
        </pc:sldMkLst>
        <pc:spChg chg="mod">
          <ac:chgData name="Marepalli, Someshwar" userId="1ec44c63-3169-4f8f-8336-991f10c804af" providerId="ADAL" clId="{7BE8E32C-0CB8-4F2F-8EFD-BFD06786063A}" dt="2025-12-10T11:30:30.403" v="88" actId="20577"/>
          <ac:spMkLst>
            <pc:docMk/>
            <pc:sldMk cId="4190811361" sldId="522"/>
            <ac:spMk id="5" creationId="{3E5C8807-6EC4-DA62-79D4-F7490AFA5D8D}"/>
          </ac:spMkLst>
        </pc:spChg>
        <pc:spChg chg="mod">
          <ac:chgData name="Marepalli, Someshwar" userId="1ec44c63-3169-4f8f-8336-991f10c804af" providerId="ADAL" clId="{7BE8E32C-0CB8-4F2F-8EFD-BFD06786063A}" dt="2025-12-10T12:51:12.461" v="518" actId="108"/>
          <ac:spMkLst>
            <pc:docMk/>
            <pc:sldMk cId="4190811361" sldId="522"/>
            <ac:spMk id="44" creationId="{EBAC1AA2-95E7-469B-ADD1-29BCEA800D9A}"/>
          </ac:spMkLst>
        </pc:spChg>
      </pc:sldChg>
      <pc:sldChg chg="addSp delSp modSp mod">
        <pc:chgData name="Marepalli, Someshwar" userId="1ec44c63-3169-4f8f-8336-991f10c804af" providerId="ADAL" clId="{7BE8E32C-0CB8-4F2F-8EFD-BFD06786063A}" dt="2025-12-10T12:51:31.345" v="547" actId="20577"/>
        <pc:sldMkLst>
          <pc:docMk/>
          <pc:sldMk cId="293466897" sldId="524"/>
        </pc:sldMkLst>
        <pc:spChg chg="mod">
          <ac:chgData name="Marepalli, Someshwar" userId="1ec44c63-3169-4f8f-8336-991f10c804af" providerId="ADAL" clId="{7BE8E32C-0CB8-4F2F-8EFD-BFD06786063A}" dt="2025-12-10T11:30:00.964" v="83" actId="20577"/>
          <ac:spMkLst>
            <pc:docMk/>
            <pc:sldMk cId="293466897" sldId="524"/>
            <ac:spMk id="4" creationId="{7E60801A-B55F-D8C7-A26C-9F41B9E6557B}"/>
          </ac:spMkLst>
        </pc:spChg>
        <pc:spChg chg="add del mod">
          <ac:chgData name="Marepalli, Someshwar" userId="1ec44c63-3169-4f8f-8336-991f10c804af" providerId="ADAL" clId="{7BE8E32C-0CB8-4F2F-8EFD-BFD06786063A}" dt="2025-12-10T12:51:22.855" v="520" actId="478"/>
          <ac:spMkLst>
            <pc:docMk/>
            <pc:sldMk cId="293466897" sldId="524"/>
            <ac:spMk id="5" creationId="{B10D0309-F137-18FF-1C9C-200710B2B8EB}"/>
          </ac:spMkLst>
        </pc:spChg>
        <pc:spChg chg="add mod">
          <ac:chgData name="Marepalli, Someshwar" userId="1ec44c63-3169-4f8f-8336-991f10c804af" providerId="ADAL" clId="{7BE8E32C-0CB8-4F2F-8EFD-BFD06786063A}" dt="2025-12-10T12:51:31.345" v="547" actId="20577"/>
          <ac:spMkLst>
            <pc:docMk/>
            <pc:sldMk cId="293466897" sldId="524"/>
            <ac:spMk id="6" creationId="{37E13EE1-9BA2-4D1D-6498-F8715FF0CC24}"/>
          </ac:spMkLst>
        </pc:spChg>
        <pc:spChg chg="del">
          <ac:chgData name="Marepalli, Someshwar" userId="1ec44c63-3169-4f8f-8336-991f10c804af" providerId="ADAL" clId="{7BE8E32C-0CB8-4F2F-8EFD-BFD06786063A}" dt="2025-12-10T12:51:20.445" v="519" actId="478"/>
          <ac:spMkLst>
            <pc:docMk/>
            <pc:sldMk cId="293466897" sldId="524"/>
            <ac:spMk id="44" creationId="{EBAC1AA2-95E7-469B-ADD1-29BCEA800D9A}"/>
          </ac:spMkLst>
        </pc:spChg>
      </pc:sldChg>
      <pc:sldChg chg="del">
        <pc:chgData name="Marepalli, Someshwar" userId="1ec44c63-3169-4f8f-8336-991f10c804af" providerId="ADAL" clId="{7BE8E32C-0CB8-4F2F-8EFD-BFD06786063A}" dt="2025-12-10T11:31:06.573" v="95" actId="47"/>
        <pc:sldMkLst>
          <pc:docMk/>
          <pc:sldMk cId="769213366" sldId="533"/>
        </pc:sldMkLst>
      </pc:sldChg>
      <pc:sldChg chg="del">
        <pc:chgData name="Marepalli, Someshwar" userId="1ec44c63-3169-4f8f-8336-991f10c804af" providerId="ADAL" clId="{7BE8E32C-0CB8-4F2F-8EFD-BFD06786063A}" dt="2025-12-10T11:31:10.291" v="97" actId="47"/>
        <pc:sldMkLst>
          <pc:docMk/>
          <pc:sldMk cId="3431620964" sldId="534"/>
        </pc:sldMkLst>
      </pc:sldChg>
      <pc:sldChg chg="del">
        <pc:chgData name="Marepalli, Someshwar" userId="1ec44c63-3169-4f8f-8336-991f10c804af" providerId="ADAL" clId="{7BE8E32C-0CB8-4F2F-8EFD-BFD06786063A}" dt="2025-12-10T11:31:11.448" v="98" actId="47"/>
        <pc:sldMkLst>
          <pc:docMk/>
          <pc:sldMk cId="2434315140" sldId="535"/>
        </pc:sldMkLst>
      </pc:sldChg>
      <pc:sldChg chg="del">
        <pc:chgData name="Marepalli, Someshwar" userId="1ec44c63-3169-4f8f-8336-991f10c804af" providerId="ADAL" clId="{7BE8E32C-0CB8-4F2F-8EFD-BFD06786063A}" dt="2025-12-10T11:31:13.963" v="99" actId="47"/>
        <pc:sldMkLst>
          <pc:docMk/>
          <pc:sldMk cId="519311803" sldId="537"/>
        </pc:sldMkLst>
      </pc:sldChg>
      <pc:sldChg chg="del">
        <pc:chgData name="Marepalli, Someshwar" userId="1ec44c63-3169-4f8f-8336-991f10c804af" providerId="ADAL" clId="{7BE8E32C-0CB8-4F2F-8EFD-BFD06786063A}" dt="2025-12-10T11:31:08.163" v="96" actId="47"/>
        <pc:sldMkLst>
          <pc:docMk/>
          <pc:sldMk cId="1782397991" sldId="538"/>
        </pc:sldMkLst>
      </pc:sldChg>
      <pc:sldChg chg="del">
        <pc:chgData name="Marepalli, Someshwar" userId="1ec44c63-3169-4f8f-8336-991f10c804af" providerId="ADAL" clId="{7BE8E32C-0CB8-4F2F-8EFD-BFD06786063A}" dt="2025-12-10T11:31:14.996" v="100" actId="47"/>
        <pc:sldMkLst>
          <pc:docMk/>
          <pc:sldMk cId="3064445955" sldId="542"/>
        </pc:sldMkLst>
      </pc:sldChg>
      <pc:sldChg chg="del">
        <pc:chgData name="Marepalli, Someshwar" userId="1ec44c63-3169-4f8f-8336-991f10c804af" providerId="ADAL" clId="{7BE8E32C-0CB8-4F2F-8EFD-BFD06786063A}" dt="2025-12-10T11:31:15.697" v="101" actId="47"/>
        <pc:sldMkLst>
          <pc:docMk/>
          <pc:sldMk cId="2865965282" sldId="543"/>
        </pc:sldMkLst>
      </pc:sldChg>
      <pc:sldChg chg="del">
        <pc:chgData name="Marepalli, Someshwar" userId="1ec44c63-3169-4f8f-8336-991f10c804af" providerId="ADAL" clId="{7BE8E32C-0CB8-4F2F-8EFD-BFD06786063A}" dt="2025-12-10T11:31:16.740" v="102" actId="47"/>
        <pc:sldMkLst>
          <pc:docMk/>
          <pc:sldMk cId="165920144" sldId="544"/>
        </pc:sldMkLst>
      </pc:sldChg>
      <pc:sldChg chg="del">
        <pc:chgData name="Marepalli, Someshwar" userId="1ec44c63-3169-4f8f-8336-991f10c804af" providerId="ADAL" clId="{7BE8E32C-0CB8-4F2F-8EFD-BFD06786063A}" dt="2025-12-10T11:31:19.918" v="103" actId="47"/>
        <pc:sldMkLst>
          <pc:docMk/>
          <pc:sldMk cId="986436585" sldId="548"/>
        </pc:sldMkLst>
      </pc:sldChg>
      <pc:sldChg chg="del">
        <pc:chgData name="Marepalli, Someshwar" userId="1ec44c63-3169-4f8f-8336-991f10c804af" providerId="ADAL" clId="{7BE8E32C-0CB8-4F2F-8EFD-BFD06786063A}" dt="2025-12-10T11:31:21.041" v="104" actId="47"/>
        <pc:sldMkLst>
          <pc:docMk/>
          <pc:sldMk cId="2195059568" sldId="553"/>
        </pc:sldMkLst>
      </pc:sldChg>
      <pc:sldChg chg="modSp mod">
        <pc:chgData name="Marepalli, Someshwar" userId="1ec44c63-3169-4f8f-8336-991f10c804af" providerId="ADAL" clId="{7BE8E32C-0CB8-4F2F-8EFD-BFD06786063A}" dt="2025-12-10T12:49:54.463" v="465" actId="108"/>
        <pc:sldMkLst>
          <pc:docMk/>
          <pc:sldMk cId="3996184849" sldId="557"/>
        </pc:sldMkLst>
        <pc:spChg chg="mod">
          <ac:chgData name="Marepalli, Someshwar" userId="1ec44c63-3169-4f8f-8336-991f10c804af" providerId="ADAL" clId="{7BE8E32C-0CB8-4F2F-8EFD-BFD06786063A}" dt="2025-12-10T11:30:45.444" v="94" actId="20577"/>
          <ac:spMkLst>
            <pc:docMk/>
            <pc:sldMk cId="3996184849" sldId="557"/>
            <ac:spMk id="6" creationId="{6E59F2BF-6BDF-DD73-3A74-63E75EB380D0}"/>
          </ac:spMkLst>
        </pc:spChg>
        <pc:spChg chg="mod">
          <ac:chgData name="Marepalli, Someshwar" userId="1ec44c63-3169-4f8f-8336-991f10c804af" providerId="ADAL" clId="{7BE8E32C-0CB8-4F2F-8EFD-BFD06786063A}" dt="2025-12-10T12:49:54.463" v="465" actId="108"/>
          <ac:spMkLst>
            <pc:docMk/>
            <pc:sldMk cId="3996184849" sldId="557"/>
            <ac:spMk id="44" creationId="{EBAC1AA2-95E7-469B-ADD1-29BCEA800D9A}"/>
          </ac:spMkLst>
        </pc:spChg>
      </pc:sldChg>
      <pc:sldChg chg="addSp delSp modSp mod">
        <pc:chgData name="Marepalli, Someshwar" userId="1ec44c63-3169-4f8f-8336-991f10c804af" providerId="ADAL" clId="{7BE8E32C-0CB8-4F2F-8EFD-BFD06786063A}" dt="2025-12-10T12:50:06.926" v="471" actId="20577"/>
        <pc:sldMkLst>
          <pc:docMk/>
          <pc:sldMk cId="2352127612" sldId="558"/>
        </pc:sldMkLst>
        <pc:spChg chg="add del mod">
          <ac:chgData name="Marepalli, Someshwar" userId="1ec44c63-3169-4f8f-8336-991f10c804af" providerId="ADAL" clId="{7BE8E32C-0CB8-4F2F-8EFD-BFD06786063A}" dt="2025-12-10T11:28:20.151" v="51" actId="478"/>
          <ac:spMkLst>
            <pc:docMk/>
            <pc:sldMk cId="2352127612" sldId="558"/>
            <ac:spMk id="3" creationId="{8F7EDE7F-4F26-86F9-D62E-2495561442F6}"/>
          </ac:spMkLst>
        </pc:spChg>
        <pc:spChg chg="add del mod">
          <ac:chgData name="Marepalli, Someshwar" userId="1ec44c63-3169-4f8f-8336-991f10c804af" providerId="ADAL" clId="{7BE8E32C-0CB8-4F2F-8EFD-BFD06786063A}" dt="2025-12-10T12:50:02.635" v="466" actId="478"/>
          <ac:spMkLst>
            <pc:docMk/>
            <pc:sldMk cId="2352127612" sldId="558"/>
            <ac:spMk id="4" creationId="{4CF345B0-0922-B101-73A7-1450A647FD7A}"/>
          </ac:spMkLst>
        </pc:spChg>
        <pc:spChg chg="add mod">
          <ac:chgData name="Marepalli, Someshwar" userId="1ec44c63-3169-4f8f-8336-991f10c804af" providerId="ADAL" clId="{7BE8E32C-0CB8-4F2F-8EFD-BFD06786063A}" dt="2025-12-10T12:50:06.926" v="471" actId="20577"/>
          <ac:spMkLst>
            <pc:docMk/>
            <pc:sldMk cId="2352127612" sldId="558"/>
            <ac:spMk id="5" creationId="{F8E27C55-1CDE-B2A6-D9D7-375483A562FF}"/>
          </ac:spMkLst>
        </pc:spChg>
        <pc:spChg chg="del mod">
          <ac:chgData name="Marepalli, Someshwar" userId="1ec44c63-3169-4f8f-8336-991f10c804af" providerId="ADAL" clId="{7BE8E32C-0CB8-4F2F-8EFD-BFD06786063A}" dt="2025-12-10T11:28:17.949" v="50" actId="478"/>
          <ac:spMkLst>
            <pc:docMk/>
            <pc:sldMk cId="2352127612" sldId="558"/>
            <ac:spMk id="44" creationId="{EBAC1AA2-95E7-469B-ADD1-29BCEA800D9A}"/>
          </ac:spMkLst>
        </pc:spChg>
      </pc:sldChg>
      <pc:sldChg chg="addSp delSp modSp mod">
        <pc:chgData name="Marepalli, Someshwar" userId="1ec44c63-3169-4f8f-8336-991f10c804af" providerId="ADAL" clId="{7BE8E32C-0CB8-4F2F-8EFD-BFD06786063A}" dt="2025-12-10T12:50:16.442" v="478" actId="20577"/>
        <pc:sldMkLst>
          <pc:docMk/>
          <pc:sldMk cId="1783469335" sldId="560"/>
        </pc:sldMkLst>
        <pc:spChg chg="add del mod">
          <ac:chgData name="Marepalli, Someshwar" userId="1ec44c63-3169-4f8f-8336-991f10c804af" providerId="ADAL" clId="{7BE8E32C-0CB8-4F2F-8EFD-BFD06786063A}" dt="2025-12-10T11:28:33.385" v="58" actId="478"/>
          <ac:spMkLst>
            <pc:docMk/>
            <pc:sldMk cId="1783469335" sldId="560"/>
            <ac:spMk id="3" creationId="{6F911FBA-BB13-8B4C-7B7A-935D2DAFC42F}"/>
          </ac:spMkLst>
        </pc:spChg>
        <pc:spChg chg="add del mod">
          <ac:chgData name="Marepalli, Someshwar" userId="1ec44c63-3169-4f8f-8336-991f10c804af" providerId="ADAL" clId="{7BE8E32C-0CB8-4F2F-8EFD-BFD06786063A}" dt="2025-12-10T12:50:13.428" v="472" actId="478"/>
          <ac:spMkLst>
            <pc:docMk/>
            <pc:sldMk cId="1783469335" sldId="560"/>
            <ac:spMk id="4" creationId="{6553B750-426C-EBE1-A684-C606AF9A60B4}"/>
          </ac:spMkLst>
        </pc:spChg>
        <pc:spChg chg="add mod">
          <ac:chgData name="Marepalli, Someshwar" userId="1ec44c63-3169-4f8f-8336-991f10c804af" providerId="ADAL" clId="{7BE8E32C-0CB8-4F2F-8EFD-BFD06786063A}" dt="2025-12-10T12:50:16.442" v="478" actId="20577"/>
          <ac:spMkLst>
            <pc:docMk/>
            <pc:sldMk cId="1783469335" sldId="560"/>
            <ac:spMk id="7" creationId="{3747DDEE-696C-C50A-D790-0D09C15C810B}"/>
          </ac:spMkLst>
        </pc:spChg>
        <pc:spChg chg="mod">
          <ac:chgData name="Marepalli, Someshwar" userId="1ec44c63-3169-4f8f-8336-991f10c804af" providerId="ADAL" clId="{7BE8E32C-0CB8-4F2F-8EFD-BFD06786063A}" dt="2025-12-10T11:30:38.902" v="92" actId="20577"/>
          <ac:spMkLst>
            <pc:docMk/>
            <pc:sldMk cId="1783469335" sldId="560"/>
            <ac:spMk id="8" creationId="{326DE50D-3F12-15CC-1B9D-EB2C534EDFB7}"/>
          </ac:spMkLst>
        </pc:spChg>
        <pc:spChg chg="del mod">
          <ac:chgData name="Marepalli, Someshwar" userId="1ec44c63-3169-4f8f-8336-991f10c804af" providerId="ADAL" clId="{7BE8E32C-0CB8-4F2F-8EFD-BFD06786063A}" dt="2025-12-10T11:28:31.339" v="57" actId="478"/>
          <ac:spMkLst>
            <pc:docMk/>
            <pc:sldMk cId="1783469335" sldId="560"/>
            <ac:spMk id="44" creationId="{EBAC1AA2-95E7-469B-ADD1-29BCEA800D9A}"/>
          </ac:spMkLst>
        </pc:spChg>
      </pc:sldChg>
      <pc:sldChg chg="addSp delSp modSp mod">
        <pc:chgData name="Marepalli, Someshwar" userId="1ec44c63-3169-4f8f-8336-991f10c804af" providerId="ADAL" clId="{7BE8E32C-0CB8-4F2F-8EFD-BFD06786063A}" dt="2025-12-10T12:50:49.447" v="516" actId="20577"/>
        <pc:sldMkLst>
          <pc:docMk/>
          <pc:sldMk cId="2478723506" sldId="561"/>
        </pc:sldMkLst>
        <pc:spChg chg="add del mod">
          <ac:chgData name="Marepalli, Someshwar" userId="1ec44c63-3169-4f8f-8336-991f10c804af" providerId="ADAL" clId="{7BE8E32C-0CB8-4F2F-8EFD-BFD06786063A}" dt="2025-12-10T11:28:50.200" v="66" actId="478"/>
          <ac:spMkLst>
            <pc:docMk/>
            <pc:sldMk cId="2478723506" sldId="561"/>
            <ac:spMk id="3" creationId="{7C271F57-9F52-8A01-DFEB-DBC1DBE4AC6B}"/>
          </ac:spMkLst>
        </pc:spChg>
        <pc:spChg chg="add del mod">
          <ac:chgData name="Marepalli, Someshwar" userId="1ec44c63-3169-4f8f-8336-991f10c804af" providerId="ADAL" clId="{7BE8E32C-0CB8-4F2F-8EFD-BFD06786063A}" dt="2025-12-10T12:50:26.411" v="480" actId="478"/>
          <ac:spMkLst>
            <pc:docMk/>
            <pc:sldMk cId="2478723506" sldId="561"/>
            <ac:spMk id="4" creationId="{E09F1DF8-192D-2A66-7A34-08E37EBF5CF2}"/>
          </ac:spMkLst>
        </pc:spChg>
        <pc:spChg chg="add mod">
          <ac:chgData name="Marepalli, Someshwar" userId="1ec44c63-3169-4f8f-8336-991f10c804af" providerId="ADAL" clId="{7BE8E32C-0CB8-4F2F-8EFD-BFD06786063A}" dt="2025-12-10T12:50:23.311" v="479"/>
          <ac:spMkLst>
            <pc:docMk/>
            <pc:sldMk cId="2478723506" sldId="561"/>
            <ac:spMk id="7" creationId="{5D76A20B-73FC-C399-3AE3-DCE6229A76BB}"/>
          </ac:spMkLst>
        </pc:spChg>
        <pc:spChg chg="mod">
          <ac:chgData name="Marepalli, Someshwar" userId="1ec44c63-3169-4f8f-8336-991f10c804af" providerId="ADAL" clId="{7BE8E32C-0CB8-4F2F-8EFD-BFD06786063A}" dt="2025-12-10T11:30:35.048" v="90" actId="20577"/>
          <ac:spMkLst>
            <pc:docMk/>
            <pc:sldMk cId="2478723506" sldId="561"/>
            <ac:spMk id="9" creationId="{9CBAEA8F-96EC-9FDD-D58B-15520533A40A}"/>
          </ac:spMkLst>
        </pc:spChg>
        <pc:spChg chg="add mod">
          <ac:chgData name="Marepalli, Someshwar" userId="1ec44c63-3169-4f8f-8336-991f10c804af" providerId="ADAL" clId="{7BE8E32C-0CB8-4F2F-8EFD-BFD06786063A}" dt="2025-12-10T12:50:49.447" v="516" actId="20577"/>
          <ac:spMkLst>
            <pc:docMk/>
            <pc:sldMk cId="2478723506" sldId="561"/>
            <ac:spMk id="11" creationId="{B517B63E-AB80-AC9F-D916-FD95506A33E5}"/>
          </ac:spMkLst>
        </pc:spChg>
        <pc:spChg chg="del">
          <ac:chgData name="Marepalli, Someshwar" userId="1ec44c63-3169-4f8f-8336-991f10c804af" providerId="ADAL" clId="{7BE8E32C-0CB8-4F2F-8EFD-BFD06786063A}" dt="2025-12-10T11:28:47.518" v="65" actId="478"/>
          <ac:spMkLst>
            <pc:docMk/>
            <pc:sldMk cId="2478723506" sldId="561"/>
            <ac:spMk id="44" creationId="{EBAC1AA2-95E7-469B-ADD1-29BCEA800D9A}"/>
          </ac:spMkLst>
        </pc:spChg>
      </pc:sldChg>
      <pc:sldChg chg="modSp mod">
        <pc:chgData name="Marepalli, Someshwar" userId="1ec44c63-3169-4f8f-8336-991f10c804af" providerId="ADAL" clId="{7BE8E32C-0CB8-4F2F-8EFD-BFD06786063A}" dt="2025-12-10T12:51:59.389" v="549" actId="108"/>
        <pc:sldMkLst>
          <pc:docMk/>
          <pc:sldMk cId="3833365011" sldId="563"/>
        </pc:sldMkLst>
        <pc:spChg chg="mod">
          <ac:chgData name="Marepalli, Someshwar" userId="1ec44c63-3169-4f8f-8336-991f10c804af" providerId="ADAL" clId="{7BE8E32C-0CB8-4F2F-8EFD-BFD06786063A}" dt="2025-12-10T11:30:21.980" v="86" actId="1076"/>
          <ac:spMkLst>
            <pc:docMk/>
            <pc:sldMk cId="3833365011" sldId="563"/>
            <ac:spMk id="3" creationId="{16AE5EBF-15E6-7DA9-11CC-8B53131FE055}"/>
          </ac:spMkLst>
        </pc:spChg>
        <pc:spChg chg="mod">
          <ac:chgData name="Marepalli, Someshwar" userId="1ec44c63-3169-4f8f-8336-991f10c804af" providerId="ADAL" clId="{7BE8E32C-0CB8-4F2F-8EFD-BFD06786063A}" dt="2025-12-10T12:51:59.389" v="549" actId="108"/>
          <ac:spMkLst>
            <pc:docMk/>
            <pc:sldMk cId="3833365011" sldId="563"/>
            <ac:spMk id="44" creationId="{EBAC1AA2-95E7-469B-ADD1-29BCEA800D9A}"/>
          </ac:spMkLst>
        </pc:spChg>
      </pc:sldChg>
      <pc:sldChg chg="addSp delSp modSp mod">
        <pc:chgData name="Marepalli, Someshwar" userId="1ec44c63-3169-4f8f-8336-991f10c804af" providerId="ADAL" clId="{7BE8E32C-0CB8-4F2F-8EFD-BFD06786063A}" dt="2025-12-10T16:24:29.929" v="561" actId="20577"/>
        <pc:sldMkLst>
          <pc:docMk/>
          <pc:sldMk cId="1902676458" sldId="713"/>
        </pc:sldMkLst>
        <pc:spChg chg="mod">
          <ac:chgData name="Marepalli, Someshwar" userId="1ec44c63-3169-4f8f-8336-991f10c804af" providerId="ADAL" clId="{7BE8E32C-0CB8-4F2F-8EFD-BFD06786063A}" dt="2025-12-10T12:27:22.175" v="141" actId="1076"/>
          <ac:spMkLst>
            <pc:docMk/>
            <pc:sldMk cId="1902676458" sldId="713"/>
            <ac:spMk id="2" creationId="{C99DCC9B-6701-8E22-295A-D323EDF6291E}"/>
          </ac:spMkLst>
        </pc:spChg>
        <pc:spChg chg="mod">
          <ac:chgData name="Marepalli, Someshwar" userId="1ec44c63-3169-4f8f-8336-991f10c804af" providerId="ADAL" clId="{7BE8E32C-0CB8-4F2F-8EFD-BFD06786063A}" dt="2025-12-10T12:27:18.414" v="140" actId="1036"/>
          <ac:spMkLst>
            <pc:docMk/>
            <pc:sldMk cId="1902676458" sldId="713"/>
            <ac:spMk id="3" creationId="{6B602312-F592-F3C7-C23B-39F97BF13BBC}"/>
          </ac:spMkLst>
        </pc:spChg>
        <pc:spChg chg="add mod">
          <ac:chgData name="Marepalli, Someshwar" userId="1ec44c63-3169-4f8f-8336-991f10c804af" providerId="ADAL" clId="{7BE8E32C-0CB8-4F2F-8EFD-BFD06786063A}" dt="2025-12-10T16:24:29.929" v="561" actId="20577"/>
          <ac:spMkLst>
            <pc:docMk/>
            <pc:sldMk cId="1902676458" sldId="713"/>
            <ac:spMk id="4" creationId="{74B65841-ABB4-609C-B42A-3CF41D4E9BC9}"/>
          </ac:spMkLst>
        </pc:spChg>
        <pc:spChg chg="add del mod">
          <ac:chgData name="Marepalli, Someshwar" userId="1ec44c63-3169-4f8f-8336-991f10c804af" providerId="ADAL" clId="{7BE8E32C-0CB8-4F2F-8EFD-BFD06786063A}" dt="2025-12-10T12:27:04.234" v="113" actId="478"/>
          <ac:spMkLst>
            <pc:docMk/>
            <pc:sldMk cId="1902676458" sldId="713"/>
            <ac:spMk id="6" creationId="{C31FB434-17D4-DD23-8421-B666CB42594F}"/>
          </ac:spMkLst>
        </pc:spChg>
        <pc:spChg chg="mod">
          <ac:chgData name="Marepalli, Someshwar" userId="1ec44c63-3169-4f8f-8336-991f10c804af" providerId="ADAL" clId="{7BE8E32C-0CB8-4F2F-8EFD-BFD06786063A}" dt="2025-12-10T12:27:18.414" v="140" actId="1036"/>
          <ac:spMkLst>
            <pc:docMk/>
            <pc:sldMk cId="1902676458" sldId="713"/>
            <ac:spMk id="7" creationId="{0B48DE8E-B1C6-4C6C-ECBF-AA227928147B}"/>
          </ac:spMkLst>
        </pc:spChg>
        <pc:spChg chg="del">
          <ac:chgData name="Marepalli, Someshwar" userId="1ec44c63-3169-4f8f-8336-991f10c804af" providerId="ADAL" clId="{7BE8E32C-0CB8-4F2F-8EFD-BFD06786063A}" dt="2025-12-10T11:07:39.697" v="29" actId="478"/>
          <ac:spMkLst>
            <pc:docMk/>
            <pc:sldMk cId="1902676458" sldId="713"/>
            <ac:spMk id="8" creationId="{051560C2-5EA5-B047-E5E9-56B98FBD1DC8}"/>
          </ac:spMkLst>
        </pc:spChg>
        <pc:spChg chg="add del mod">
          <ac:chgData name="Marepalli, Someshwar" userId="1ec44c63-3169-4f8f-8336-991f10c804af" providerId="ADAL" clId="{7BE8E32C-0CB8-4F2F-8EFD-BFD06786063A}" dt="2025-12-10T16:24:22.760" v="550" actId="478"/>
          <ac:spMkLst>
            <pc:docMk/>
            <pc:sldMk cId="1902676458" sldId="713"/>
            <ac:spMk id="8" creationId="{F27F2CF1-5623-BF91-5C48-410F39D39120}"/>
          </ac:spMkLst>
        </pc:spChg>
        <pc:spChg chg="del">
          <ac:chgData name="Marepalli, Someshwar" userId="1ec44c63-3169-4f8f-8336-991f10c804af" providerId="ADAL" clId="{7BE8E32C-0CB8-4F2F-8EFD-BFD06786063A}" dt="2025-12-10T12:27:01.769" v="112" actId="478"/>
          <ac:spMkLst>
            <pc:docMk/>
            <pc:sldMk cId="1902676458" sldId="713"/>
            <ac:spMk id="10" creationId="{534175B4-B515-2D34-70FD-9974FC46D64A}"/>
          </ac:spMkLst>
        </pc:spChg>
        <pc:spChg chg="mod">
          <ac:chgData name="Marepalli, Someshwar" userId="1ec44c63-3169-4f8f-8336-991f10c804af" providerId="ADAL" clId="{7BE8E32C-0CB8-4F2F-8EFD-BFD06786063A}" dt="2025-12-10T12:27:18.414" v="140" actId="1036"/>
          <ac:spMkLst>
            <pc:docMk/>
            <pc:sldMk cId="1902676458" sldId="713"/>
            <ac:spMk id="17" creationId="{03A751FC-E55E-1B1B-3DD6-AD73D3267A2D}"/>
          </ac:spMkLst>
        </pc:spChg>
        <pc:picChg chg="mod">
          <ac:chgData name="Marepalli, Someshwar" userId="1ec44c63-3169-4f8f-8336-991f10c804af" providerId="ADAL" clId="{7BE8E32C-0CB8-4F2F-8EFD-BFD06786063A}" dt="2025-12-10T12:27:18.414" v="140" actId="1036"/>
          <ac:picMkLst>
            <pc:docMk/>
            <pc:sldMk cId="1902676458" sldId="713"/>
            <ac:picMk id="5" creationId="{76C9B875-F2B3-9A27-644C-442D5FAB6F6A}"/>
          </ac:picMkLst>
        </pc:picChg>
      </pc:sldChg>
      <pc:sldChg chg="addSp delSp modSp mod">
        <pc:chgData name="Marepalli, Someshwar" userId="1ec44c63-3169-4f8f-8336-991f10c804af" providerId="ADAL" clId="{7BE8E32C-0CB8-4F2F-8EFD-BFD06786063A}" dt="2025-12-10T16:26:11.928" v="630" actId="20577"/>
        <pc:sldMkLst>
          <pc:docMk/>
          <pc:sldMk cId="2878452624" sldId="716"/>
        </pc:sldMkLst>
        <pc:spChg chg="add del">
          <ac:chgData name="Marepalli, Someshwar" userId="1ec44c63-3169-4f8f-8336-991f10c804af" providerId="ADAL" clId="{7BE8E32C-0CB8-4F2F-8EFD-BFD06786063A}" dt="2025-12-10T12:27:31.824" v="143" actId="478"/>
          <ac:spMkLst>
            <pc:docMk/>
            <pc:sldMk cId="2878452624" sldId="716"/>
            <ac:spMk id="2" creationId="{A002F36C-2187-F72A-5351-E0DBDF0E2519}"/>
          </ac:spMkLst>
        </pc:spChg>
        <pc:spChg chg="mod">
          <ac:chgData name="Marepalli, Someshwar" userId="1ec44c63-3169-4f8f-8336-991f10c804af" providerId="ADAL" clId="{7BE8E32C-0CB8-4F2F-8EFD-BFD06786063A}" dt="2025-12-10T16:26:11.928" v="630" actId="20577"/>
          <ac:spMkLst>
            <pc:docMk/>
            <pc:sldMk cId="2878452624" sldId="716"/>
            <ac:spMk id="7" creationId="{951D0D60-51A1-2EEB-7121-4813A57B9CB1}"/>
          </ac:spMkLst>
        </pc:spChg>
      </pc:sldChg>
      <pc:sldChg chg="del">
        <pc:chgData name="Marepalli, Someshwar" userId="1ec44c63-3169-4f8f-8336-991f10c804af" providerId="ADAL" clId="{7BE8E32C-0CB8-4F2F-8EFD-BFD06786063A}" dt="2025-12-10T12:26:29.688" v="109" actId="47"/>
        <pc:sldMkLst>
          <pc:docMk/>
          <pc:sldMk cId="3644249536" sldId="718"/>
        </pc:sldMkLst>
      </pc:sldChg>
      <pc:sldChg chg="del">
        <pc:chgData name="Marepalli, Someshwar" userId="1ec44c63-3169-4f8f-8336-991f10c804af" providerId="ADAL" clId="{7BE8E32C-0CB8-4F2F-8EFD-BFD06786063A}" dt="2025-12-10T12:26:36.451" v="110" actId="47"/>
        <pc:sldMkLst>
          <pc:docMk/>
          <pc:sldMk cId="3130711580" sldId="719"/>
        </pc:sldMkLst>
      </pc:sldChg>
      <pc:sldChg chg="addSp delSp modSp mod">
        <pc:chgData name="Marepalli, Someshwar" userId="1ec44c63-3169-4f8f-8336-991f10c804af" providerId="ADAL" clId="{7BE8E32C-0CB8-4F2F-8EFD-BFD06786063A}" dt="2025-12-10T16:24:45.410" v="594" actId="20577"/>
        <pc:sldMkLst>
          <pc:docMk/>
          <pc:sldMk cId="2150509089" sldId="720"/>
        </pc:sldMkLst>
        <pc:spChg chg="mod">
          <ac:chgData name="Marepalli, Someshwar" userId="1ec44c63-3169-4f8f-8336-991f10c804af" providerId="ADAL" clId="{7BE8E32C-0CB8-4F2F-8EFD-BFD06786063A}" dt="2025-12-10T12:28:02.442" v="150" actId="1076"/>
          <ac:spMkLst>
            <pc:docMk/>
            <pc:sldMk cId="2150509089" sldId="720"/>
            <ac:spMk id="2" creationId="{C99DCC9B-6701-8E22-295A-D323EDF6291E}"/>
          </ac:spMkLst>
        </pc:spChg>
        <pc:spChg chg="add mod">
          <ac:chgData name="Marepalli, Someshwar" userId="1ec44c63-3169-4f8f-8336-991f10c804af" providerId="ADAL" clId="{7BE8E32C-0CB8-4F2F-8EFD-BFD06786063A}" dt="2025-12-10T16:24:45.410" v="594" actId="20577"/>
          <ac:spMkLst>
            <pc:docMk/>
            <pc:sldMk cId="2150509089" sldId="720"/>
            <ac:spMk id="5" creationId="{D1EB561F-15FD-41DF-6206-80FF397B223B}"/>
          </ac:spMkLst>
        </pc:spChg>
        <pc:spChg chg="del">
          <ac:chgData name="Marepalli, Someshwar" userId="1ec44c63-3169-4f8f-8336-991f10c804af" providerId="ADAL" clId="{7BE8E32C-0CB8-4F2F-8EFD-BFD06786063A}" dt="2025-12-10T11:32:02.812" v="105" actId="478"/>
          <ac:spMkLst>
            <pc:docMk/>
            <pc:sldMk cId="2150509089" sldId="720"/>
            <ac:spMk id="5" creationId="{D6A8C922-EB3B-D3D2-18D6-2FD0C141899B}"/>
          </ac:spMkLst>
        </pc:spChg>
        <pc:spChg chg="del">
          <ac:chgData name="Marepalli, Someshwar" userId="1ec44c63-3169-4f8f-8336-991f10c804af" providerId="ADAL" clId="{7BE8E32C-0CB8-4F2F-8EFD-BFD06786063A}" dt="2025-12-10T12:28:07.732" v="151" actId="478"/>
          <ac:spMkLst>
            <pc:docMk/>
            <pc:sldMk cId="2150509089" sldId="720"/>
            <ac:spMk id="8" creationId="{2E5D6829-2C80-929D-33C0-35D8AD46A527}"/>
          </ac:spMkLst>
        </pc:spChg>
        <pc:spChg chg="add del mod">
          <ac:chgData name="Marepalli, Someshwar" userId="1ec44c63-3169-4f8f-8336-991f10c804af" providerId="ADAL" clId="{7BE8E32C-0CB8-4F2F-8EFD-BFD06786063A}" dt="2025-12-10T12:28:11.114" v="152" actId="478"/>
          <ac:spMkLst>
            <pc:docMk/>
            <pc:sldMk cId="2150509089" sldId="720"/>
            <ac:spMk id="9" creationId="{1AF724D7-1AFF-05EF-234B-9CEB819AEB7A}"/>
          </ac:spMkLst>
        </pc:spChg>
        <pc:spChg chg="add del mod">
          <ac:chgData name="Marepalli, Someshwar" userId="1ec44c63-3169-4f8f-8336-991f10c804af" providerId="ADAL" clId="{7BE8E32C-0CB8-4F2F-8EFD-BFD06786063A}" dt="2025-12-10T16:24:36.106" v="562" actId="478"/>
          <ac:spMkLst>
            <pc:docMk/>
            <pc:sldMk cId="2150509089" sldId="720"/>
            <ac:spMk id="10" creationId="{386193F4-FBD2-D273-71D9-4CBF0BE69D2D}"/>
          </ac:spMkLst>
        </pc:spChg>
      </pc:sldChg>
      <pc:sldChg chg="modSp mod">
        <pc:chgData name="Marepalli, Someshwar" userId="1ec44c63-3169-4f8f-8336-991f10c804af" providerId="ADAL" clId="{7BE8E32C-0CB8-4F2F-8EFD-BFD06786063A}" dt="2025-12-10T16:25:03.682" v="603" actId="1076"/>
        <pc:sldMkLst>
          <pc:docMk/>
          <pc:sldMk cId="2778654997" sldId="721"/>
        </pc:sldMkLst>
        <pc:spChg chg="mod">
          <ac:chgData name="Marepalli, Someshwar" userId="1ec44c63-3169-4f8f-8336-991f10c804af" providerId="ADAL" clId="{7BE8E32C-0CB8-4F2F-8EFD-BFD06786063A}" dt="2025-12-10T16:25:03.682" v="603" actId="1076"/>
          <ac:spMkLst>
            <pc:docMk/>
            <pc:sldMk cId="2778654997" sldId="721"/>
            <ac:spMk id="9" creationId="{82D7A68B-3627-FEB4-70DF-CC893E74E476}"/>
          </ac:spMkLst>
        </pc:spChg>
      </pc:sldChg>
      <pc:sldChg chg="modSp del">
        <pc:chgData name="Marepalli, Someshwar" userId="1ec44c63-3169-4f8f-8336-991f10c804af" providerId="ADAL" clId="{7BE8E32C-0CB8-4F2F-8EFD-BFD06786063A}" dt="2025-12-10T12:26:43.918" v="111" actId="47"/>
        <pc:sldMkLst>
          <pc:docMk/>
          <pc:sldMk cId="2846348591" sldId="723"/>
        </pc:sldMkLst>
        <pc:graphicFrameChg chg="mod">
          <ac:chgData name="Marepalli, Someshwar" userId="1ec44c63-3169-4f8f-8336-991f10c804af" providerId="ADAL" clId="{7BE8E32C-0CB8-4F2F-8EFD-BFD06786063A}" dt="2025-12-10T12:26:14.393" v="108" actId="255"/>
          <ac:graphicFrameMkLst>
            <pc:docMk/>
            <pc:sldMk cId="2846348591" sldId="723"/>
            <ac:graphicFrameMk id="2" creationId="{BF7D1791-5828-7407-A491-1B44A20C2018}"/>
          </ac:graphicFrameMkLst>
        </pc:graphicFrameChg>
      </pc:sldChg>
      <pc:sldChg chg="modSp mod">
        <pc:chgData name="Marepalli, Someshwar" userId="1ec44c63-3169-4f8f-8336-991f10c804af" providerId="ADAL" clId="{7BE8E32C-0CB8-4F2F-8EFD-BFD06786063A}" dt="2025-12-10T16:25:29.498" v="615" actId="14100"/>
        <pc:sldMkLst>
          <pc:docMk/>
          <pc:sldMk cId="892653759" sldId="730"/>
        </pc:sldMkLst>
        <pc:spChg chg="mod">
          <ac:chgData name="Marepalli, Someshwar" userId="1ec44c63-3169-4f8f-8336-991f10c804af" providerId="ADAL" clId="{7BE8E32C-0CB8-4F2F-8EFD-BFD06786063A}" dt="2025-12-10T16:25:29.498" v="615" actId="14100"/>
          <ac:spMkLst>
            <pc:docMk/>
            <pc:sldMk cId="892653759" sldId="730"/>
            <ac:spMk id="2" creationId="{92ECCFA3-8C3A-DA0D-240A-12D02829ACBF}"/>
          </ac:spMkLst>
        </pc:spChg>
      </pc:sldChg>
      <pc:sldChg chg="del">
        <pc:chgData name="Marepalli, Someshwar" userId="1ec44c63-3169-4f8f-8336-991f10c804af" providerId="ADAL" clId="{7BE8E32C-0CB8-4F2F-8EFD-BFD06786063A}" dt="2025-12-10T11:32:28.714" v="106" actId="47"/>
        <pc:sldMkLst>
          <pc:docMk/>
          <pc:sldMk cId="1783410320" sldId="2147375404"/>
        </pc:sldMkLst>
      </pc:sldChg>
      <pc:sldChg chg="add">
        <pc:chgData name="Marepalli, Someshwar" userId="1ec44c63-3169-4f8f-8336-991f10c804af" providerId="ADAL" clId="{7BE8E32C-0CB8-4F2F-8EFD-BFD06786063A}" dt="2025-12-10T12:44:02.748" v="236"/>
        <pc:sldMkLst>
          <pc:docMk/>
          <pc:sldMk cId="151248504" sldId="2147375406"/>
        </pc:sldMkLst>
      </pc:sldChg>
      <pc:sldChg chg="addSp delSp modSp add mod">
        <pc:chgData name="Marepalli, Someshwar" userId="1ec44c63-3169-4f8f-8336-991f10c804af" providerId="ADAL" clId="{7BE8E32C-0CB8-4F2F-8EFD-BFD06786063A}" dt="2025-12-10T12:47:41.351" v="374" actId="20577"/>
        <pc:sldMkLst>
          <pc:docMk/>
          <pc:sldMk cId="689768375" sldId="2147375407"/>
        </pc:sldMkLst>
        <pc:spChg chg="add del mod">
          <ac:chgData name="Marepalli, Someshwar" userId="1ec44c63-3169-4f8f-8336-991f10c804af" providerId="ADAL" clId="{7BE8E32C-0CB8-4F2F-8EFD-BFD06786063A}" dt="2025-12-10T12:47:28.912" v="349" actId="478"/>
          <ac:spMkLst>
            <pc:docMk/>
            <pc:sldMk cId="689768375" sldId="2147375407"/>
            <ac:spMk id="3" creationId="{D29FB970-7880-FA84-2BF0-033BE35BCC53}"/>
          </ac:spMkLst>
        </pc:spChg>
        <pc:spChg chg="add mod">
          <ac:chgData name="Marepalli, Someshwar" userId="1ec44c63-3169-4f8f-8336-991f10c804af" providerId="ADAL" clId="{7BE8E32C-0CB8-4F2F-8EFD-BFD06786063A}" dt="2025-12-10T12:47:41.351" v="374" actId="20577"/>
          <ac:spMkLst>
            <pc:docMk/>
            <pc:sldMk cId="689768375" sldId="2147375407"/>
            <ac:spMk id="4" creationId="{666BC8DB-2F63-AA59-7864-FAE407AA814A}"/>
          </ac:spMkLst>
        </pc:spChg>
        <pc:spChg chg="del">
          <ac:chgData name="Marepalli, Someshwar" userId="1ec44c63-3169-4f8f-8336-991f10c804af" providerId="ADAL" clId="{7BE8E32C-0CB8-4F2F-8EFD-BFD06786063A}" dt="2025-12-10T12:47:26.491" v="348" actId="478"/>
          <ac:spMkLst>
            <pc:docMk/>
            <pc:sldMk cId="689768375" sldId="2147375407"/>
            <ac:spMk id="5" creationId="{FBEF70A5-B78B-33D2-AEE3-FCBB1B77F24F}"/>
          </ac:spMkLst>
        </pc:spChg>
        <pc:spChg chg="mod">
          <ac:chgData name="Marepalli, Someshwar" userId="1ec44c63-3169-4f8f-8336-991f10c804af" providerId="ADAL" clId="{7BE8E32C-0CB8-4F2F-8EFD-BFD06786063A}" dt="2025-12-10T12:47:05.844" v="347" actId="20577"/>
          <ac:spMkLst>
            <pc:docMk/>
            <pc:sldMk cId="689768375" sldId="2147375407"/>
            <ac:spMk id="9" creationId="{F0407843-7563-48F3-85AE-7665F7CB9F6D}"/>
          </ac:spMkLst>
        </pc:spChg>
        <pc:spChg chg="del mod">
          <ac:chgData name="Marepalli, Someshwar" userId="1ec44c63-3169-4f8f-8336-991f10c804af" providerId="ADAL" clId="{7BE8E32C-0CB8-4F2F-8EFD-BFD06786063A}" dt="2025-12-10T12:47:01.815" v="346"/>
          <ac:spMkLst>
            <pc:docMk/>
            <pc:sldMk cId="689768375" sldId="2147375407"/>
            <ac:spMk id="17" creationId="{805C0E15-FE25-62A5-9F4A-03AD2B81783B}"/>
          </ac:spMkLst>
        </pc:spChg>
        <pc:picChg chg="mod">
          <ac:chgData name="Marepalli, Someshwar" userId="1ec44c63-3169-4f8f-8336-991f10c804af" providerId="ADAL" clId="{7BE8E32C-0CB8-4F2F-8EFD-BFD06786063A}" dt="2025-12-10T12:47:00.978" v="344" actId="1076"/>
          <ac:picMkLst>
            <pc:docMk/>
            <pc:sldMk cId="689768375" sldId="2147375407"/>
            <ac:picMk id="18" creationId="{65DDF37D-C22F-24BF-42F8-4B16B6DD91E5}"/>
          </ac:picMkLst>
        </pc:picChg>
        <pc:picChg chg="mod">
          <ac:chgData name="Marepalli, Someshwar" userId="1ec44c63-3169-4f8f-8336-991f10c804af" providerId="ADAL" clId="{7BE8E32C-0CB8-4F2F-8EFD-BFD06786063A}" dt="2025-12-10T12:46:59.243" v="343" actId="1076"/>
          <ac:picMkLst>
            <pc:docMk/>
            <pc:sldMk cId="689768375" sldId="2147375407"/>
            <ac:picMk id="28" creationId="{51DE2848-E3D1-23FF-B2A3-2670F09BF6FC}"/>
          </ac:picMkLst>
        </pc:picChg>
      </pc:sldChg>
      <pc:sldChg chg="addSp delSp modSp add mod">
        <pc:chgData name="Marepalli, Someshwar" userId="1ec44c63-3169-4f8f-8336-991f10c804af" providerId="ADAL" clId="{7BE8E32C-0CB8-4F2F-8EFD-BFD06786063A}" dt="2025-12-10T12:47:57.473" v="386" actId="20577"/>
        <pc:sldMkLst>
          <pc:docMk/>
          <pc:sldMk cId="2592856137" sldId="2147375408"/>
        </pc:sldMkLst>
        <pc:spChg chg="add del mod">
          <ac:chgData name="Marepalli, Someshwar" userId="1ec44c63-3169-4f8f-8336-991f10c804af" providerId="ADAL" clId="{7BE8E32C-0CB8-4F2F-8EFD-BFD06786063A}" dt="2025-12-10T12:47:50.890" v="376" actId="478"/>
          <ac:spMkLst>
            <pc:docMk/>
            <pc:sldMk cId="2592856137" sldId="2147375408"/>
            <ac:spMk id="3" creationId="{2F31CBC9-EC0D-7C13-884F-A4E7D0B16E51}"/>
          </ac:spMkLst>
        </pc:spChg>
        <pc:spChg chg="add mod">
          <ac:chgData name="Marepalli, Someshwar" userId="1ec44c63-3169-4f8f-8336-991f10c804af" providerId="ADAL" clId="{7BE8E32C-0CB8-4F2F-8EFD-BFD06786063A}" dt="2025-12-10T12:47:57.473" v="386" actId="20577"/>
          <ac:spMkLst>
            <pc:docMk/>
            <pc:sldMk cId="2592856137" sldId="2147375408"/>
            <ac:spMk id="4" creationId="{EE4BE817-5473-A563-727E-ECB522CB3142}"/>
          </ac:spMkLst>
        </pc:spChg>
        <pc:spChg chg="del">
          <ac:chgData name="Marepalli, Someshwar" userId="1ec44c63-3169-4f8f-8336-991f10c804af" providerId="ADAL" clId="{7BE8E32C-0CB8-4F2F-8EFD-BFD06786063A}" dt="2025-12-10T12:47:48.453" v="375" actId="478"/>
          <ac:spMkLst>
            <pc:docMk/>
            <pc:sldMk cId="2592856137" sldId="2147375408"/>
            <ac:spMk id="5" creationId="{399BC1FB-02BA-AA32-2FD5-DBD477AFDF30}"/>
          </ac:spMkLst>
        </pc:spChg>
        <pc:spChg chg="mod">
          <ac:chgData name="Marepalli, Someshwar" userId="1ec44c63-3169-4f8f-8336-991f10c804af" providerId="ADAL" clId="{7BE8E32C-0CB8-4F2F-8EFD-BFD06786063A}" dt="2025-12-10T12:47:53.487" v="377" actId="1076"/>
          <ac:spMkLst>
            <pc:docMk/>
            <pc:sldMk cId="2592856137" sldId="2147375408"/>
            <ac:spMk id="9" creationId="{00F047E8-ECA5-6699-7034-BF3ED3429D90}"/>
          </ac:spMkLst>
        </pc:spChg>
      </pc:sldChg>
      <pc:sldChg chg="addSp delSp modSp add mod">
        <pc:chgData name="Marepalli, Someshwar" userId="1ec44c63-3169-4f8f-8336-991f10c804af" providerId="ADAL" clId="{7BE8E32C-0CB8-4F2F-8EFD-BFD06786063A}" dt="2025-12-10T12:48:06.819" v="388"/>
        <pc:sldMkLst>
          <pc:docMk/>
          <pc:sldMk cId="3689262027" sldId="2147375409"/>
        </pc:sldMkLst>
        <pc:spChg chg="del">
          <ac:chgData name="Marepalli, Someshwar" userId="1ec44c63-3169-4f8f-8336-991f10c804af" providerId="ADAL" clId="{7BE8E32C-0CB8-4F2F-8EFD-BFD06786063A}" dt="2025-12-10T12:44:53.583" v="244" actId="478"/>
          <ac:spMkLst>
            <pc:docMk/>
            <pc:sldMk cId="3689262027" sldId="2147375409"/>
            <ac:spMk id="3" creationId="{A1A60355-065E-DD1C-A3D6-D3E66D43ADD3}"/>
          </ac:spMkLst>
        </pc:spChg>
        <pc:spChg chg="add del mod">
          <ac:chgData name="Marepalli, Someshwar" userId="1ec44c63-3169-4f8f-8336-991f10c804af" providerId="ADAL" clId="{7BE8E32C-0CB8-4F2F-8EFD-BFD06786063A}" dt="2025-12-10T12:44:56.433" v="245" actId="478"/>
          <ac:spMkLst>
            <pc:docMk/>
            <pc:sldMk cId="3689262027" sldId="2147375409"/>
            <ac:spMk id="4" creationId="{698CF949-8073-EA48-0500-B585EF4D1541}"/>
          </ac:spMkLst>
        </pc:spChg>
        <pc:spChg chg="mod">
          <ac:chgData name="Marepalli, Someshwar" userId="1ec44c63-3169-4f8f-8336-991f10c804af" providerId="ADAL" clId="{7BE8E32C-0CB8-4F2F-8EFD-BFD06786063A}" dt="2025-12-10T12:45:27.740" v="290" actId="1037"/>
          <ac:spMkLst>
            <pc:docMk/>
            <pc:sldMk cId="3689262027" sldId="2147375409"/>
            <ac:spMk id="6" creationId="{1A72E42C-3E34-4BD9-2222-139FBB326F53}"/>
          </ac:spMkLst>
        </pc:spChg>
        <pc:spChg chg="mod">
          <ac:chgData name="Marepalli, Someshwar" userId="1ec44c63-3169-4f8f-8336-991f10c804af" providerId="ADAL" clId="{7BE8E32C-0CB8-4F2F-8EFD-BFD06786063A}" dt="2025-12-10T12:45:27.740" v="290" actId="1037"/>
          <ac:spMkLst>
            <pc:docMk/>
            <pc:sldMk cId="3689262027" sldId="2147375409"/>
            <ac:spMk id="7" creationId="{FE289F60-294D-5505-9FEE-AA0654C7EFE1}"/>
          </ac:spMkLst>
        </pc:spChg>
        <pc:spChg chg="add del mod">
          <ac:chgData name="Marepalli, Someshwar" userId="1ec44c63-3169-4f8f-8336-991f10c804af" providerId="ADAL" clId="{7BE8E32C-0CB8-4F2F-8EFD-BFD06786063A}" dt="2025-12-10T12:48:06.372" v="387" actId="478"/>
          <ac:spMkLst>
            <pc:docMk/>
            <pc:sldMk cId="3689262027" sldId="2147375409"/>
            <ac:spMk id="8" creationId="{996B551F-C4CA-945C-D0F6-0A9C10AB742A}"/>
          </ac:spMkLst>
        </pc:spChg>
        <pc:spChg chg="add mod">
          <ac:chgData name="Marepalli, Someshwar" userId="1ec44c63-3169-4f8f-8336-991f10c804af" providerId="ADAL" clId="{7BE8E32C-0CB8-4F2F-8EFD-BFD06786063A}" dt="2025-12-10T12:48:06.819" v="388"/>
          <ac:spMkLst>
            <pc:docMk/>
            <pc:sldMk cId="3689262027" sldId="2147375409"/>
            <ac:spMk id="9" creationId="{5E7B64F8-16B1-929E-5D5A-81B9E71EDC13}"/>
          </ac:spMkLst>
        </pc:spChg>
        <pc:spChg chg="del mod">
          <ac:chgData name="Marepalli, Someshwar" userId="1ec44c63-3169-4f8f-8336-991f10c804af" providerId="ADAL" clId="{7BE8E32C-0CB8-4F2F-8EFD-BFD06786063A}" dt="2025-12-10T12:44:30.292" v="239" actId="478"/>
          <ac:spMkLst>
            <pc:docMk/>
            <pc:sldMk cId="3689262027" sldId="2147375409"/>
            <ac:spMk id="10" creationId="{68DD57B8-81EF-637C-FAAF-2303DB6A41A6}"/>
          </ac:spMkLst>
        </pc:spChg>
        <pc:graphicFrameChg chg="mod">
          <ac:chgData name="Marepalli, Someshwar" userId="1ec44c63-3169-4f8f-8336-991f10c804af" providerId="ADAL" clId="{7BE8E32C-0CB8-4F2F-8EFD-BFD06786063A}" dt="2025-12-10T12:45:33.341" v="291" actId="1076"/>
          <ac:graphicFrameMkLst>
            <pc:docMk/>
            <pc:sldMk cId="3689262027" sldId="2147375409"/>
            <ac:graphicFrameMk id="5" creationId="{BE084317-9795-BF71-5B98-D98F9C2D85C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lbao\Documents\ML_code\ml_model_performance\Monthly%20Surveillance\2023-06\Historical%20Prepayment%20Spe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Historical CPR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Sheet2!$C$1</c:f>
              <c:strCache>
                <c:ptCount val="1"/>
                <c:pt idx="0">
                  <c:v>Freddie</c:v>
                </c:pt>
              </c:strCache>
            </c:strRef>
          </c:tx>
          <c:spPr>
            <a:ln w="28575" cap="rnd">
              <a:solidFill>
                <a:schemeClr val="accent1"/>
              </a:solidFill>
              <a:round/>
            </a:ln>
            <a:effectLst/>
          </c:spPr>
          <c:marker>
            <c:symbol val="none"/>
          </c:marker>
          <c:cat>
            <c:numRef>
              <c:f>Sheet2!$B$2:$B$347</c:f>
              <c:numCache>
                <c:formatCode>m/d/yyyy</c:formatCode>
                <c:ptCount val="346"/>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pt idx="230">
                  <c:v>41334</c:v>
                </c:pt>
                <c:pt idx="231">
                  <c:v>41365</c:v>
                </c:pt>
                <c:pt idx="232">
                  <c:v>41395</c:v>
                </c:pt>
                <c:pt idx="233">
                  <c:v>41426</c:v>
                </c:pt>
                <c:pt idx="234">
                  <c:v>41456</c:v>
                </c:pt>
                <c:pt idx="235">
                  <c:v>41487</c:v>
                </c:pt>
                <c:pt idx="236">
                  <c:v>41518</c:v>
                </c:pt>
                <c:pt idx="237">
                  <c:v>41548</c:v>
                </c:pt>
                <c:pt idx="238">
                  <c:v>41579</c:v>
                </c:pt>
                <c:pt idx="239">
                  <c:v>41609</c:v>
                </c:pt>
                <c:pt idx="240">
                  <c:v>41640</c:v>
                </c:pt>
                <c:pt idx="241">
                  <c:v>41671</c:v>
                </c:pt>
                <c:pt idx="242">
                  <c:v>41699</c:v>
                </c:pt>
                <c:pt idx="243">
                  <c:v>41730</c:v>
                </c:pt>
                <c:pt idx="244">
                  <c:v>41760</c:v>
                </c:pt>
                <c:pt idx="245">
                  <c:v>41791</c:v>
                </c:pt>
                <c:pt idx="246">
                  <c:v>41821</c:v>
                </c:pt>
                <c:pt idx="247">
                  <c:v>41852</c:v>
                </c:pt>
                <c:pt idx="248">
                  <c:v>41883</c:v>
                </c:pt>
                <c:pt idx="249">
                  <c:v>41913</c:v>
                </c:pt>
                <c:pt idx="250">
                  <c:v>41944</c:v>
                </c:pt>
                <c:pt idx="251">
                  <c:v>41974</c:v>
                </c:pt>
                <c:pt idx="252">
                  <c:v>42005</c:v>
                </c:pt>
                <c:pt idx="253">
                  <c:v>42036</c:v>
                </c:pt>
                <c:pt idx="254">
                  <c:v>42064</c:v>
                </c:pt>
                <c:pt idx="255">
                  <c:v>42095</c:v>
                </c:pt>
                <c:pt idx="256">
                  <c:v>42125</c:v>
                </c:pt>
                <c:pt idx="257">
                  <c:v>42156</c:v>
                </c:pt>
                <c:pt idx="258">
                  <c:v>42186</c:v>
                </c:pt>
                <c:pt idx="259">
                  <c:v>42217</c:v>
                </c:pt>
                <c:pt idx="260">
                  <c:v>42248</c:v>
                </c:pt>
                <c:pt idx="261">
                  <c:v>42278</c:v>
                </c:pt>
                <c:pt idx="262">
                  <c:v>42309</c:v>
                </c:pt>
                <c:pt idx="263">
                  <c:v>42339</c:v>
                </c:pt>
                <c:pt idx="264">
                  <c:v>42370</c:v>
                </c:pt>
                <c:pt idx="265">
                  <c:v>42401</c:v>
                </c:pt>
                <c:pt idx="266">
                  <c:v>42430</c:v>
                </c:pt>
                <c:pt idx="267">
                  <c:v>42461</c:v>
                </c:pt>
                <c:pt idx="268">
                  <c:v>42491</c:v>
                </c:pt>
                <c:pt idx="269">
                  <c:v>42522</c:v>
                </c:pt>
                <c:pt idx="270">
                  <c:v>42552</c:v>
                </c:pt>
                <c:pt idx="271">
                  <c:v>42583</c:v>
                </c:pt>
                <c:pt idx="272">
                  <c:v>42614</c:v>
                </c:pt>
                <c:pt idx="273">
                  <c:v>42644</c:v>
                </c:pt>
                <c:pt idx="274">
                  <c:v>42675</c:v>
                </c:pt>
                <c:pt idx="275">
                  <c:v>42705</c:v>
                </c:pt>
                <c:pt idx="276">
                  <c:v>42736</c:v>
                </c:pt>
                <c:pt idx="277">
                  <c:v>42767</c:v>
                </c:pt>
                <c:pt idx="278">
                  <c:v>42795</c:v>
                </c:pt>
                <c:pt idx="279">
                  <c:v>42826</c:v>
                </c:pt>
                <c:pt idx="280">
                  <c:v>42856</c:v>
                </c:pt>
                <c:pt idx="281">
                  <c:v>42887</c:v>
                </c:pt>
                <c:pt idx="282">
                  <c:v>42917</c:v>
                </c:pt>
                <c:pt idx="283">
                  <c:v>42948</c:v>
                </c:pt>
                <c:pt idx="284">
                  <c:v>42979</c:v>
                </c:pt>
                <c:pt idx="285">
                  <c:v>43009</c:v>
                </c:pt>
                <c:pt idx="286">
                  <c:v>43040</c:v>
                </c:pt>
                <c:pt idx="287">
                  <c:v>43070</c:v>
                </c:pt>
                <c:pt idx="288">
                  <c:v>43101</c:v>
                </c:pt>
                <c:pt idx="289">
                  <c:v>43132</c:v>
                </c:pt>
                <c:pt idx="290">
                  <c:v>43160</c:v>
                </c:pt>
                <c:pt idx="291">
                  <c:v>43191</c:v>
                </c:pt>
                <c:pt idx="292">
                  <c:v>43221</c:v>
                </c:pt>
                <c:pt idx="293">
                  <c:v>43252</c:v>
                </c:pt>
                <c:pt idx="294">
                  <c:v>43282</c:v>
                </c:pt>
                <c:pt idx="295">
                  <c:v>43313</c:v>
                </c:pt>
                <c:pt idx="296">
                  <c:v>43344</c:v>
                </c:pt>
                <c:pt idx="297">
                  <c:v>43374</c:v>
                </c:pt>
                <c:pt idx="298">
                  <c:v>43405</c:v>
                </c:pt>
                <c:pt idx="299">
                  <c:v>43435</c:v>
                </c:pt>
                <c:pt idx="300">
                  <c:v>43466</c:v>
                </c:pt>
                <c:pt idx="301">
                  <c:v>43497</c:v>
                </c:pt>
                <c:pt idx="302">
                  <c:v>43525</c:v>
                </c:pt>
                <c:pt idx="303">
                  <c:v>43556</c:v>
                </c:pt>
                <c:pt idx="304">
                  <c:v>43586</c:v>
                </c:pt>
                <c:pt idx="305">
                  <c:v>43617</c:v>
                </c:pt>
                <c:pt idx="306">
                  <c:v>43647</c:v>
                </c:pt>
                <c:pt idx="307">
                  <c:v>43678</c:v>
                </c:pt>
                <c:pt idx="308">
                  <c:v>43709</c:v>
                </c:pt>
                <c:pt idx="309">
                  <c:v>43739</c:v>
                </c:pt>
                <c:pt idx="310">
                  <c:v>43770</c:v>
                </c:pt>
                <c:pt idx="311">
                  <c:v>43800</c:v>
                </c:pt>
                <c:pt idx="312">
                  <c:v>43831</c:v>
                </c:pt>
                <c:pt idx="313">
                  <c:v>43862</c:v>
                </c:pt>
                <c:pt idx="314">
                  <c:v>43891</c:v>
                </c:pt>
                <c:pt idx="315">
                  <c:v>43922</c:v>
                </c:pt>
                <c:pt idx="316">
                  <c:v>43952</c:v>
                </c:pt>
                <c:pt idx="317">
                  <c:v>43983</c:v>
                </c:pt>
                <c:pt idx="318">
                  <c:v>44013</c:v>
                </c:pt>
                <c:pt idx="319">
                  <c:v>44044</c:v>
                </c:pt>
                <c:pt idx="320">
                  <c:v>44075</c:v>
                </c:pt>
                <c:pt idx="321">
                  <c:v>44105</c:v>
                </c:pt>
                <c:pt idx="322">
                  <c:v>44136</c:v>
                </c:pt>
                <c:pt idx="323">
                  <c:v>44166</c:v>
                </c:pt>
                <c:pt idx="324">
                  <c:v>44197</c:v>
                </c:pt>
                <c:pt idx="325">
                  <c:v>44228</c:v>
                </c:pt>
                <c:pt idx="326">
                  <c:v>44256</c:v>
                </c:pt>
                <c:pt idx="327">
                  <c:v>44287</c:v>
                </c:pt>
                <c:pt idx="328">
                  <c:v>44317</c:v>
                </c:pt>
                <c:pt idx="329">
                  <c:v>44348</c:v>
                </c:pt>
                <c:pt idx="330">
                  <c:v>44378</c:v>
                </c:pt>
                <c:pt idx="331">
                  <c:v>44409</c:v>
                </c:pt>
                <c:pt idx="332">
                  <c:v>44440</c:v>
                </c:pt>
                <c:pt idx="333">
                  <c:v>44470</c:v>
                </c:pt>
                <c:pt idx="334">
                  <c:v>44501</c:v>
                </c:pt>
                <c:pt idx="335">
                  <c:v>44531</c:v>
                </c:pt>
                <c:pt idx="336">
                  <c:v>44562</c:v>
                </c:pt>
                <c:pt idx="337">
                  <c:v>44593</c:v>
                </c:pt>
                <c:pt idx="338">
                  <c:v>44621</c:v>
                </c:pt>
                <c:pt idx="339">
                  <c:v>44652</c:v>
                </c:pt>
                <c:pt idx="340">
                  <c:v>44682</c:v>
                </c:pt>
                <c:pt idx="341">
                  <c:v>44713</c:v>
                </c:pt>
                <c:pt idx="342">
                  <c:v>44743</c:v>
                </c:pt>
                <c:pt idx="343">
                  <c:v>44774</c:v>
                </c:pt>
                <c:pt idx="344">
                  <c:v>44805</c:v>
                </c:pt>
                <c:pt idx="345">
                  <c:v>44835</c:v>
                </c:pt>
              </c:numCache>
            </c:numRef>
          </c:cat>
          <c:val>
            <c:numRef>
              <c:f>Sheet2!$C$2:$C$347</c:f>
              <c:numCache>
                <c:formatCode>General</c:formatCode>
                <c:ptCount val="346"/>
                <c:pt idx="0">
                  <c:v>29.6</c:v>
                </c:pt>
                <c:pt idx="1">
                  <c:v>24.3</c:v>
                </c:pt>
                <c:pt idx="2">
                  <c:v>20.9</c:v>
                </c:pt>
                <c:pt idx="4">
                  <c:v>0.2</c:v>
                </c:pt>
                <c:pt idx="5">
                  <c:v>11.4</c:v>
                </c:pt>
                <c:pt idx="6">
                  <c:v>9.8000000000000007</c:v>
                </c:pt>
                <c:pt idx="7">
                  <c:v>8.6</c:v>
                </c:pt>
                <c:pt idx="8">
                  <c:v>8.1</c:v>
                </c:pt>
                <c:pt idx="9">
                  <c:v>7.2</c:v>
                </c:pt>
                <c:pt idx="10">
                  <c:v>6.7</c:v>
                </c:pt>
                <c:pt idx="11">
                  <c:v>6.6</c:v>
                </c:pt>
                <c:pt idx="12">
                  <c:v>5.5</c:v>
                </c:pt>
                <c:pt idx="13">
                  <c:v>4.8</c:v>
                </c:pt>
                <c:pt idx="14">
                  <c:v>5.0999999999999996</c:v>
                </c:pt>
                <c:pt idx="15">
                  <c:v>6.1</c:v>
                </c:pt>
                <c:pt idx="16">
                  <c:v>6.4</c:v>
                </c:pt>
                <c:pt idx="17">
                  <c:v>8</c:v>
                </c:pt>
                <c:pt idx="18">
                  <c:v>9.6999999999999993</c:v>
                </c:pt>
                <c:pt idx="19">
                  <c:v>11.3</c:v>
                </c:pt>
                <c:pt idx="20">
                  <c:v>11</c:v>
                </c:pt>
                <c:pt idx="21">
                  <c:v>9.4</c:v>
                </c:pt>
                <c:pt idx="22">
                  <c:v>9.9</c:v>
                </c:pt>
                <c:pt idx="23">
                  <c:v>10.5</c:v>
                </c:pt>
                <c:pt idx="24">
                  <c:v>9.5</c:v>
                </c:pt>
                <c:pt idx="25">
                  <c:v>12.1</c:v>
                </c:pt>
                <c:pt idx="26">
                  <c:v>14.5</c:v>
                </c:pt>
                <c:pt idx="27">
                  <c:v>13.8</c:v>
                </c:pt>
                <c:pt idx="28">
                  <c:v>12.1</c:v>
                </c:pt>
                <c:pt idx="29">
                  <c:v>10.7</c:v>
                </c:pt>
                <c:pt idx="30">
                  <c:v>9.8000000000000007</c:v>
                </c:pt>
                <c:pt idx="31">
                  <c:v>9.4</c:v>
                </c:pt>
                <c:pt idx="32">
                  <c:v>8.6999999999999993</c:v>
                </c:pt>
                <c:pt idx="33">
                  <c:v>8.1</c:v>
                </c:pt>
                <c:pt idx="34">
                  <c:v>8.8000000000000007</c:v>
                </c:pt>
                <c:pt idx="36">
                  <c:v>0.6</c:v>
                </c:pt>
                <c:pt idx="37">
                  <c:v>8.3000000000000007</c:v>
                </c:pt>
                <c:pt idx="38">
                  <c:v>8.4</c:v>
                </c:pt>
                <c:pt idx="39">
                  <c:v>10</c:v>
                </c:pt>
                <c:pt idx="40">
                  <c:v>10</c:v>
                </c:pt>
                <c:pt idx="41">
                  <c:v>9.9</c:v>
                </c:pt>
                <c:pt idx="42">
                  <c:v>10.6</c:v>
                </c:pt>
                <c:pt idx="43">
                  <c:v>12.2</c:v>
                </c:pt>
                <c:pt idx="44">
                  <c:v>13.2</c:v>
                </c:pt>
                <c:pt idx="45">
                  <c:v>13.1</c:v>
                </c:pt>
                <c:pt idx="46">
                  <c:v>13.9</c:v>
                </c:pt>
                <c:pt idx="47">
                  <c:v>14.2</c:v>
                </c:pt>
                <c:pt idx="48">
                  <c:v>12.8</c:v>
                </c:pt>
                <c:pt idx="49">
                  <c:v>20.3</c:v>
                </c:pt>
                <c:pt idx="50">
                  <c:v>25.5</c:v>
                </c:pt>
                <c:pt idx="51">
                  <c:v>25.8</c:v>
                </c:pt>
                <c:pt idx="52">
                  <c:v>22.2</c:v>
                </c:pt>
                <c:pt idx="53">
                  <c:v>19.600000000000001</c:v>
                </c:pt>
                <c:pt idx="54">
                  <c:v>19.5</c:v>
                </c:pt>
                <c:pt idx="55">
                  <c:v>20.3</c:v>
                </c:pt>
                <c:pt idx="56">
                  <c:v>19.7</c:v>
                </c:pt>
                <c:pt idx="57">
                  <c:v>24.9</c:v>
                </c:pt>
                <c:pt idx="58">
                  <c:v>29.1</c:v>
                </c:pt>
                <c:pt idx="59">
                  <c:v>28.3</c:v>
                </c:pt>
                <c:pt idx="60">
                  <c:v>24.2</c:v>
                </c:pt>
                <c:pt idx="61">
                  <c:v>19.8</c:v>
                </c:pt>
                <c:pt idx="62">
                  <c:v>19.600000000000001</c:v>
                </c:pt>
                <c:pt idx="63">
                  <c:v>18.600000000000001</c:v>
                </c:pt>
                <c:pt idx="64">
                  <c:v>15.9</c:v>
                </c:pt>
                <c:pt idx="65">
                  <c:v>15.3</c:v>
                </c:pt>
                <c:pt idx="66">
                  <c:v>13.7</c:v>
                </c:pt>
                <c:pt idx="67">
                  <c:v>11.6</c:v>
                </c:pt>
                <c:pt idx="68">
                  <c:v>10.6</c:v>
                </c:pt>
                <c:pt idx="69">
                  <c:v>9.1</c:v>
                </c:pt>
                <c:pt idx="70">
                  <c:v>8.3000000000000007</c:v>
                </c:pt>
                <c:pt idx="71">
                  <c:v>8.5</c:v>
                </c:pt>
                <c:pt idx="72">
                  <c:v>6.8</c:v>
                </c:pt>
                <c:pt idx="73">
                  <c:v>6.4</c:v>
                </c:pt>
                <c:pt idx="74">
                  <c:v>7.4</c:v>
                </c:pt>
                <c:pt idx="75">
                  <c:v>8.5</c:v>
                </c:pt>
                <c:pt idx="76">
                  <c:v>8.6</c:v>
                </c:pt>
                <c:pt idx="77">
                  <c:v>10</c:v>
                </c:pt>
                <c:pt idx="78">
                  <c:v>9.1</c:v>
                </c:pt>
                <c:pt idx="79">
                  <c:v>9.3000000000000007</c:v>
                </c:pt>
                <c:pt idx="80">
                  <c:v>9.4</c:v>
                </c:pt>
                <c:pt idx="81">
                  <c:v>8.3000000000000007</c:v>
                </c:pt>
                <c:pt idx="82">
                  <c:v>9.4</c:v>
                </c:pt>
                <c:pt idx="83">
                  <c:v>8.9</c:v>
                </c:pt>
                <c:pt idx="84">
                  <c:v>8</c:v>
                </c:pt>
                <c:pt idx="85">
                  <c:v>14.7</c:v>
                </c:pt>
                <c:pt idx="86">
                  <c:v>20.100000000000001</c:v>
                </c:pt>
                <c:pt idx="87">
                  <c:v>21.6</c:v>
                </c:pt>
                <c:pt idx="88">
                  <c:v>23.2</c:v>
                </c:pt>
                <c:pt idx="89">
                  <c:v>26.7</c:v>
                </c:pt>
                <c:pt idx="90">
                  <c:v>19.5</c:v>
                </c:pt>
                <c:pt idx="91">
                  <c:v>20.5</c:v>
                </c:pt>
                <c:pt idx="92">
                  <c:v>18</c:v>
                </c:pt>
                <c:pt idx="93">
                  <c:v>25.1</c:v>
                </c:pt>
                <c:pt idx="94">
                  <c:v>33.200000000000003</c:v>
                </c:pt>
                <c:pt idx="95">
                  <c:v>36.6</c:v>
                </c:pt>
                <c:pt idx="96">
                  <c:v>27.2</c:v>
                </c:pt>
                <c:pt idx="97">
                  <c:v>22.4</c:v>
                </c:pt>
                <c:pt idx="98">
                  <c:v>22.4</c:v>
                </c:pt>
                <c:pt idx="99">
                  <c:v>18.600000000000001</c:v>
                </c:pt>
                <c:pt idx="100">
                  <c:v>17.899999999999999</c:v>
                </c:pt>
                <c:pt idx="101">
                  <c:v>17.600000000000001</c:v>
                </c:pt>
                <c:pt idx="102">
                  <c:v>22.2</c:v>
                </c:pt>
                <c:pt idx="103">
                  <c:v>32.799999999999997</c:v>
                </c:pt>
                <c:pt idx="104">
                  <c:v>36.700000000000003</c:v>
                </c:pt>
                <c:pt idx="105">
                  <c:v>47.6</c:v>
                </c:pt>
                <c:pt idx="106">
                  <c:v>45.7</c:v>
                </c:pt>
                <c:pt idx="107">
                  <c:v>44.4</c:v>
                </c:pt>
                <c:pt idx="108">
                  <c:v>41.3</c:v>
                </c:pt>
                <c:pt idx="109">
                  <c:v>42.3</c:v>
                </c:pt>
                <c:pt idx="110">
                  <c:v>45.3</c:v>
                </c:pt>
                <c:pt idx="111">
                  <c:v>53.9</c:v>
                </c:pt>
                <c:pt idx="112">
                  <c:v>48.4</c:v>
                </c:pt>
                <c:pt idx="113">
                  <c:v>51.1</c:v>
                </c:pt>
                <c:pt idx="114">
                  <c:v>62.7</c:v>
                </c:pt>
                <c:pt idx="115">
                  <c:v>52.5</c:v>
                </c:pt>
                <c:pt idx="116">
                  <c:v>36.5</c:v>
                </c:pt>
                <c:pt idx="117">
                  <c:v>26.1</c:v>
                </c:pt>
                <c:pt idx="118">
                  <c:v>20</c:v>
                </c:pt>
                <c:pt idx="119">
                  <c:v>19.399999999999999</c:v>
                </c:pt>
                <c:pt idx="120">
                  <c:v>15.1</c:v>
                </c:pt>
                <c:pt idx="121">
                  <c:v>20.2</c:v>
                </c:pt>
                <c:pt idx="122">
                  <c:v>27.3</c:v>
                </c:pt>
                <c:pt idx="123">
                  <c:v>33.5</c:v>
                </c:pt>
                <c:pt idx="124">
                  <c:v>24.1</c:v>
                </c:pt>
                <c:pt idx="125">
                  <c:v>19.5</c:v>
                </c:pt>
                <c:pt idx="126">
                  <c:v>16</c:v>
                </c:pt>
                <c:pt idx="127">
                  <c:v>16.3</c:v>
                </c:pt>
                <c:pt idx="128">
                  <c:v>16</c:v>
                </c:pt>
                <c:pt idx="129">
                  <c:v>16.3</c:v>
                </c:pt>
                <c:pt idx="130">
                  <c:v>17.5</c:v>
                </c:pt>
                <c:pt idx="131">
                  <c:v>18.100000000000001</c:v>
                </c:pt>
                <c:pt idx="132">
                  <c:v>12.9</c:v>
                </c:pt>
                <c:pt idx="133">
                  <c:v>14.1</c:v>
                </c:pt>
                <c:pt idx="134">
                  <c:v>19.2</c:v>
                </c:pt>
                <c:pt idx="135">
                  <c:v>15.4</c:v>
                </c:pt>
                <c:pt idx="136">
                  <c:v>15.7</c:v>
                </c:pt>
                <c:pt idx="137">
                  <c:v>18.600000000000001</c:v>
                </c:pt>
                <c:pt idx="138">
                  <c:v>19</c:v>
                </c:pt>
                <c:pt idx="139">
                  <c:v>20.3</c:v>
                </c:pt>
                <c:pt idx="140">
                  <c:v>16.3</c:v>
                </c:pt>
                <c:pt idx="141">
                  <c:v>15.4</c:v>
                </c:pt>
                <c:pt idx="142">
                  <c:v>13.4</c:v>
                </c:pt>
                <c:pt idx="143">
                  <c:v>11.7</c:v>
                </c:pt>
                <c:pt idx="144">
                  <c:v>8.9</c:v>
                </c:pt>
                <c:pt idx="145">
                  <c:v>9.6</c:v>
                </c:pt>
                <c:pt idx="146">
                  <c:v>11.6</c:v>
                </c:pt>
                <c:pt idx="147">
                  <c:v>10</c:v>
                </c:pt>
                <c:pt idx="148">
                  <c:v>11.3</c:v>
                </c:pt>
                <c:pt idx="149">
                  <c:v>11.2</c:v>
                </c:pt>
                <c:pt idx="150">
                  <c:v>9.9</c:v>
                </c:pt>
                <c:pt idx="151">
                  <c:v>10.6</c:v>
                </c:pt>
                <c:pt idx="152">
                  <c:v>9.1999999999999993</c:v>
                </c:pt>
                <c:pt idx="153">
                  <c:v>10.5</c:v>
                </c:pt>
                <c:pt idx="154">
                  <c:v>10.1</c:v>
                </c:pt>
                <c:pt idx="155">
                  <c:v>10.8</c:v>
                </c:pt>
                <c:pt idx="156">
                  <c:v>9.9</c:v>
                </c:pt>
                <c:pt idx="157">
                  <c:v>9.1999999999999993</c:v>
                </c:pt>
                <c:pt idx="158">
                  <c:v>10.6</c:v>
                </c:pt>
                <c:pt idx="159">
                  <c:v>10.9</c:v>
                </c:pt>
                <c:pt idx="160">
                  <c:v>11.3</c:v>
                </c:pt>
                <c:pt idx="161">
                  <c:v>10.5</c:v>
                </c:pt>
                <c:pt idx="162">
                  <c:v>9.6</c:v>
                </c:pt>
                <c:pt idx="163">
                  <c:v>9.1999999999999993</c:v>
                </c:pt>
                <c:pt idx="164">
                  <c:v>7.3</c:v>
                </c:pt>
                <c:pt idx="165">
                  <c:v>8.5</c:v>
                </c:pt>
                <c:pt idx="166">
                  <c:v>7.9</c:v>
                </c:pt>
                <c:pt idx="167">
                  <c:v>8.6</c:v>
                </c:pt>
                <c:pt idx="168">
                  <c:v>9.1</c:v>
                </c:pt>
                <c:pt idx="169">
                  <c:v>15.2</c:v>
                </c:pt>
                <c:pt idx="170">
                  <c:v>14.8</c:v>
                </c:pt>
                <c:pt idx="171">
                  <c:v>13.6</c:v>
                </c:pt>
                <c:pt idx="172">
                  <c:v>11</c:v>
                </c:pt>
                <c:pt idx="173">
                  <c:v>9.3000000000000007</c:v>
                </c:pt>
                <c:pt idx="174">
                  <c:v>8.5</c:v>
                </c:pt>
                <c:pt idx="175">
                  <c:v>7.2</c:v>
                </c:pt>
                <c:pt idx="176">
                  <c:v>6.9</c:v>
                </c:pt>
                <c:pt idx="177">
                  <c:v>8.6999999999999993</c:v>
                </c:pt>
                <c:pt idx="178">
                  <c:v>6.4</c:v>
                </c:pt>
                <c:pt idx="179">
                  <c:v>8.8000000000000007</c:v>
                </c:pt>
                <c:pt idx="180">
                  <c:v>17.3</c:v>
                </c:pt>
                <c:pt idx="181">
                  <c:v>24.5</c:v>
                </c:pt>
                <c:pt idx="182">
                  <c:v>24</c:v>
                </c:pt>
                <c:pt idx="183">
                  <c:v>23.8</c:v>
                </c:pt>
                <c:pt idx="184">
                  <c:v>24.8</c:v>
                </c:pt>
                <c:pt idx="185">
                  <c:v>24.4</c:v>
                </c:pt>
                <c:pt idx="186">
                  <c:v>19.3</c:v>
                </c:pt>
                <c:pt idx="187">
                  <c:v>13.9</c:v>
                </c:pt>
                <c:pt idx="188">
                  <c:v>12.5</c:v>
                </c:pt>
                <c:pt idx="189">
                  <c:v>14.2</c:v>
                </c:pt>
                <c:pt idx="190">
                  <c:v>15.7</c:v>
                </c:pt>
                <c:pt idx="191">
                  <c:v>18.2</c:v>
                </c:pt>
                <c:pt idx="192">
                  <c:v>14.7</c:v>
                </c:pt>
                <c:pt idx="193">
                  <c:v>40.799999999999997</c:v>
                </c:pt>
                <c:pt idx="194">
                  <c:v>18.2</c:v>
                </c:pt>
                <c:pt idx="195">
                  <c:v>16.7</c:v>
                </c:pt>
                <c:pt idx="196">
                  <c:v>14.7</c:v>
                </c:pt>
                <c:pt idx="197">
                  <c:v>17.399999999999999</c:v>
                </c:pt>
                <c:pt idx="198">
                  <c:v>19.7</c:v>
                </c:pt>
                <c:pt idx="199">
                  <c:v>25.8</c:v>
                </c:pt>
                <c:pt idx="200">
                  <c:v>28</c:v>
                </c:pt>
                <c:pt idx="201">
                  <c:v>28.6</c:v>
                </c:pt>
                <c:pt idx="202">
                  <c:v>30.8</c:v>
                </c:pt>
                <c:pt idx="203">
                  <c:v>28.6</c:v>
                </c:pt>
                <c:pt idx="204">
                  <c:v>21</c:v>
                </c:pt>
                <c:pt idx="205">
                  <c:v>17.399999999999999</c:v>
                </c:pt>
                <c:pt idx="206">
                  <c:v>14.4</c:v>
                </c:pt>
                <c:pt idx="207">
                  <c:v>12.9</c:v>
                </c:pt>
                <c:pt idx="208">
                  <c:v>12.2</c:v>
                </c:pt>
                <c:pt idx="209">
                  <c:v>14.2</c:v>
                </c:pt>
                <c:pt idx="210">
                  <c:v>14.9</c:v>
                </c:pt>
                <c:pt idx="211">
                  <c:v>17</c:v>
                </c:pt>
                <c:pt idx="212">
                  <c:v>22.3</c:v>
                </c:pt>
                <c:pt idx="213">
                  <c:v>25.9</c:v>
                </c:pt>
                <c:pt idx="214">
                  <c:v>25.7</c:v>
                </c:pt>
                <c:pt idx="215">
                  <c:v>24.3</c:v>
                </c:pt>
                <c:pt idx="216">
                  <c:v>22.7</c:v>
                </c:pt>
                <c:pt idx="217">
                  <c:v>25.6</c:v>
                </c:pt>
                <c:pt idx="218">
                  <c:v>26.9</c:v>
                </c:pt>
                <c:pt idx="219">
                  <c:v>24.7</c:v>
                </c:pt>
                <c:pt idx="220">
                  <c:v>25.6</c:v>
                </c:pt>
                <c:pt idx="221">
                  <c:v>25.7</c:v>
                </c:pt>
                <c:pt idx="222">
                  <c:v>27.2</c:v>
                </c:pt>
                <c:pt idx="223">
                  <c:v>30.4</c:v>
                </c:pt>
                <c:pt idx="224">
                  <c:v>27.8</c:v>
                </c:pt>
                <c:pt idx="225">
                  <c:v>30.6</c:v>
                </c:pt>
                <c:pt idx="226">
                  <c:v>28.3</c:v>
                </c:pt>
                <c:pt idx="227">
                  <c:v>29</c:v>
                </c:pt>
                <c:pt idx="228">
                  <c:v>28.2</c:v>
                </c:pt>
                <c:pt idx="229">
                  <c:v>26</c:v>
                </c:pt>
                <c:pt idx="230">
                  <c:v>25.9</c:v>
                </c:pt>
                <c:pt idx="231">
                  <c:v>25.3</c:v>
                </c:pt>
                <c:pt idx="232">
                  <c:v>25.5</c:v>
                </c:pt>
                <c:pt idx="233">
                  <c:v>23.4</c:v>
                </c:pt>
                <c:pt idx="234">
                  <c:v>21.5</c:v>
                </c:pt>
                <c:pt idx="235">
                  <c:v>17.100000000000001</c:v>
                </c:pt>
                <c:pt idx="236">
                  <c:v>13.1</c:v>
                </c:pt>
                <c:pt idx="237">
                  <c:v>12</c:v>
                </c:pt>
                <c:pt idx="238">
                  <c:v>10.8</c:v>
                </c:pt>
                <c:pt idx="239">
                  <c:v>11.1</c:v>
                </c:pt>
                <c:pt idx="240">
                  <c:v>9.1</c:v>
                </c:pt>
                <c:pt idx="241">
                  <c:v>8.3000000000000007</c:v>
                </c:pt>
                <c:pt idx="242">
                  <c:v>9.8000000000000007</c:v>
                </c:pt>
                <c:pt idx="243">
                  <c:v>10.199999999999999</c:v>
                </c:pt>
                <c:pt idx="244">
                  <c:v>10.8</c:v>
                </c:pt>
                <c:pt idx="245">
                  <c:v>11.8</c:v>
                </c:pt>
                <c:pt idx="246">
                  <c:v>12.2</c:v>
                </c:pt>
                <c:pt idx="247">
                  <c:v>11.6</c:v>
                </c:pt>
                <c:pt idx="248">
                  <c:v>11.2</c:v>
                </c:pt>
                <c:pt idx="249">
                  <c:v>11.7</c:v>
                </c:pt>
                <c:pt idx="250">
                  <c:v>11.3</c:v>
                </c:pt>
                <c:pt idx="251">
                  <c:v>12.7</c:v>
                </c:pt>
                <c:pt idx="252">
                  <c:v>11.3</c:v>
                </c:pt>
                <c:pt idx="253">
                  <c:v>14.8</c:v>
                </c:pt>
                <c:pt idx="254">
                  <c:v>18.2</c:v>
                </c:pt>
                <c:pt idx="255">
                  <c:v>15.6</c:v>
                </c:pt>
                <c:pt idx="256">
                  <c:v>15.2</c:v>
                </c:pt>
                <c:pt idx="257">
                  <c:v>15.5</c:v>
                </c:pt>
                <c:pt idx="258">
                  <c:v>13.9</c:v>
                </c:pt>
                <c:pt idx="259">
                  <c:v>12.4</c:v>
                </c:pt>
                <c:pt idx="260">
                  <c:v>12</c:v>
                </c:pt>
                <c:pt idx="261">
                  <c:v>12</c:v>
                </c:pt>
                <c:pt idx="262">
                  <c:v>10.5</c:v>
                </c:pt>
                <c:pt idx="263">
                  <c:v>11.6</c:v>
                </c:pt>
                <c:pt idx="264">
                  <c:v>9.3000000000000007</c:v>
                </c:pt>
                <c:pt idx="265">
                  <c:v>10</c:v>
                </c:pt>
                <c:pt idx="266">
                  <c:v>14.6</c:v>
                </c:pt>
                <c:pt idx="267">
                  <c:v>14.1</c:v>
                </c:pt>
                <c:pt idx="268">
                  <c:v>15</c:v>
                </c:pt>
                <c:pt idx="269">
                  <c:v>16.100000000000001</c:v>
                </c:pt>
                <c:pt idx="270">
                  <c:v>14.8</c:v>
                </c:pt>
                <c:pt idx="271">
                  <c:v>19.8</c:v>
                </c:pt>
                <c:pt idx="272">
                  <c:v>18.600000000000001</c:v>
                </c:pt>
                <c:pt idx="273">
                  <c:v>17.7</c:v>
                </c:pt>
                <c:pt idx="274">
                  <c:v>16.600000000000001</c:v>
                </c:pt>
                <c:pt idx="275">
                  <c:v>14.9</c:v>
                </c:pt>
                <c:pt idx="276">
                  <c:v>10.4</c:v>
                </c:pt>
                <c:pt idx="277">
                  <c:v>8.6</c:v>
                </c:pt>
                <c:pt idx="278">
                  <c:v>10.199999999999999</c:v>
                </c:pt>
                <c:pt idx="279">
                  <c:v>9.6</c:v>
                </c:pt>
                <c:pt idx="280">
                  <c:v>11.3</c:v>
                </c:pt>
                <c:pt idx="281">
                  <c:v>12.1</c:v>
                </c:pt>
                <c:pt idx="282">
                  <c:v>11.3</c:v>
                </c:pt>
                <c:pt idx="283">
                  <c:v>12.2</c:v>
                </c:pt>
                <c:pt idx="284">
                  <c:v>11</c:v>
                </c:pt>
                <c:pt idx="285">
                  <c:v>11.8</c:v>
                </c:pt>
                <c:pt idx="286">
                  <c:v>10.7</c:v>
                </c:pt>
                <c:pt idx="287">
                  <c:v>10.1</c:v>
                </c:pt>
                <c:pt idx="288">
                  <c:v>9</c:v>
                </c:pt>
                <c:pt idx="289">
                  <c:v>8.4</c:v>
                </c:pt>
                <c:pt idx="290">
                  <c:v>9.5</c:v>
                </c:pt>
                <c:pt idx="291">
                  <c:v>9.5</c:v>
                </c:pt>
                <c:pt idx="292">
                  <c:v>10.5</c:v>
                </c:pt>
                <c:pt idx="293">
                  <c:v>10.8</c:v>
                </c:pt>
                <c:pt idx="294">
                  <c:v>10.1</c:v>
                </c:pt>
                <c:pt idx="295">
                  <c:v>10.5</c:v>
                </c:pt>
                <c:pt idx="296">
                  <c:v>8.3000000000000007</c:v>
                </c:pt>
                <c:pt idx="297">
                  <c:v>8.6</c:v>
                </c:pt>
                <c:pt idx="298">
                  <c:v>7.6</c:v>
                </c:pt>
                <c:pt idx="299">
                  <c:v>7.2</c:v>
                </c:pt>
                <c:pt idx="300">
                  <c:v>6.8</c:v>
                </c:pt>
                <c:pt idx="301">
                  <c:v>7.3</c:v>
                </c:pt>
                <c:pt idx="302">
                  <c:v>8.9</c:v>
                </c:pt>
                <c:pt idx="303">
                  <c:v>11.3</c:v>
                </c:pt>
                <c:pt idx="304">
                  <c:v>13.4</c:v>
                </c:pt>
                <c:pt idx="305">
                  <c:v>12.6</c:v>
                </c:pt>
                <c:pt idx="306">
                  <c:v>16.2</c:v>
                </c:pt>
                <c:pt idx="307">
                  <c:v>17.2</c:v>
                </c:pt>
                <c:pt idx="308">
                  <c:v>19.100000000000001</c:v>
                </c:pt>
                <c:pt idx="309">
                  <c:v>20.6</c:v>
                </c:pt>
                <c:pt idx="310">
                  <c:v>16.7</c:v>
                </c:pt>
                <c:pt idx="311">
                  <c:v>16.600000000000001</c:v>
                </c:pt>
                <c:pt idx="312">
                  <c:v>14.6</c:v>
                </c:pt>
                <c:pt idx="313">
                  <c:v>16.399999999999999</c:v>
                </c:pt>
                <c:pt idx="314">
                  <c:v>23</c:v>
                </c:pt>
                <c:pt idx="315">
                  <c:v>28.8</c:v>
                </c:pt>
                <c:pt idx="316">
                  <c:v>28.8</c:v>
                </c:pt>
                <c:pt idx="317">
                  <c:v>32</c:v>
                </c:pt>
                <c:pt idx="318">
                  <c:v>31.8</c:v>
                </c:pt>
                <c:pt idx="319">
                  <c:v>31.6</c:v>
                </c:pt>
                <c:pt idx="320">
                  <c:v>33.200000000000003</c:v>
                </c:pt>
                <c:pt idx="321">
                  <c:v>34.799999999999997</c:v>
                </c:pt>
                <c:pt idx="322">
                  <c:v>30.7</c:v>
                </c:pt>
                <c:pt idx="323">
                  <c:v>32.200000000000003</c:v>
                </c:pt>
                <c:pt idx="324">
                  <c:v>28.5</c:v>
                </c:pt>
                <c:pt idx="325">
                  <c:v>29.4</c:v>
                </c:pt>
                <c:pt idx="326">
                  <c:v>32.4</c:v>
                </c:pt>
                <c:pt idx="327">
                  <c:v>25.2</c:v>
                </c:pt>
                <c:pt idx="328">
                  <c:v>20.9</c:v>
                </c:pt>
                <c:pt idx="329">
                  <c:v>22.1</c:v>
                </c:pt>
                <c:pt idx="330">
                  <c:v>20.100000000000001</c:v>
                </c:pt>
                <c:pt idx="331">
                  <c:v>22.7</c:v>
                </c:pt>
                <c:pt idx="332">
                  <c:v>21.9</c:v>
                </c:pt>
                <c:pt idx="333">
                  <c:v>20.100000000000001</c:v>
                </c:pt>
                <c:pt idx="334">
                  <c:v>17.8</c:v>
                </c:pt>
                <c:pt idx="335">
                  <c:v>16.2</c:v>
                </c:pt>
                <c:pt idx="336">
                  <c:v>13.2</c:v>
                </c:pt>
                <c:pt idx="337">
                  <c:v>11.7</c:v>
                </c:pt>
                <c:pt idx="338">
                  <c:v>12.7</c:v>
                </c:pt>
                <c:pt idx="339">
                  <c:v>11.1</c:v>
                </c:pt>
                <c:pt idx="340">
                  <c:v>9.3000000000000007</c:v>
                </c:pt>
                <c:pt idx="341">
                  <c:v>9.1</c:v>
                </c:pt>
                <c:pt idx="342">
                  <c:v>7.3</c:v>
                </c:pt>
                <c:pt idx="343">
                  <c:v>7.4</c:v>
                </c:pt>
                <c:pt idx="344">
                  <c:v>6.5</c:v>
                </c:pt>
                <c:pt idx="345">
                  <c:v>5.4</c:v>
                </c:pt>
              </c:numCache>
            </c:numRef>
          </c:val>
          <c:smooth val="0"/>
          <c:extLst>
            <c:ext xmlns:c16="http://schemas.microsoft.com/office/drawing/2014/chart" uri="{C3380CC4-5D6E-409C-BE32-E72D297353CC}">
              <c16:uniqueId val="{00000000-6CB0-47C3-9A3E-34F0E47AAAAB}"/>
            </c:ext>
          </c:extLst>
        </c:ser>
        <c:ser>
          <c:idx val="1"/>
          <c:order val="1"/>
          <c:tx>
            <c:strRef>
              <c:f>Sheet2!$D$1</c:f>
              <c:strCache>
                <c:ptCount val="1"/>
                <c:pt idx="0">
                  <c:v>Fannie</c:v>
                </c:pt>
              </c:strCache>
            </c:strRef>
          </c:tx>
          <c:spPr>
            <a:ln w="28575" cap="rnd">
              <a:solidFill>
                <a:schemeClr val="accent2"/>
              </a:solidFill>
              <a:round/>
            </a:ln>
            <a:effectLst/>
          </c:spPr>
          <c:marker>
            <c:symbol val="none"/>
          </c:marker>
          <c:cat>
            <c:numRef>
              <c:f>Sheet2!$B$2:$B$347</c:f>
              <c:numCache>
                <c:formatCode>m/d/yyyy</c:formatCode>
                <c:ptCount val="346"/>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pt idx="230">
                  <c:v>41334</c:v>
                </c:pt>
                <c:pt idx="231">
                  <c:v>41365</c:v>
                </c:pt>
                <c:pt idx="232">
                  <c:v>41395</c:v>
                </c:pt>
                <c:pt idx="233">
                  <c:v>41426</c:v>
                </c:pt>
                <c:pt idx="234">
                  <c:v>41456</c:v>
                </c:pt>
                <c:pt idx="235">
                  <c:v>41487</c:v>
                </c:pt>
                <c:pt idx="236">
                  <c:v>41518</c:v>
                </c:pt>
                <c:pt idx="237">
                  <c:v>41548</c:v>
                </c:pt>
                <c:pt idx="238">
                  <c:v>41579</c:v>
                </c:pt>
                <c:pt idx="239">
                  <c:v>41609</c:v>
                </c:pt>
                <c:pt idx="240">
                  <c:v>41640</c:v>
                </c:pt>
                <c:pt idx="241">
                  <c:v>41671</c:v>
                </c:pt>
                <c:pt idx="242">
                  <c:v>41699</c:v>
                </c:pt>
                <c:pt idx="243">
                  <c:v>41730</c:v>
                </c:pt>
                <c:pt idx="244">
                  <c:v>41760</c:v>
                </c:pt>
                <c:pt idx="245">
                  <c:v>41791</c:v>
                </c:pt>
                <c:pt idx="246">
                  <c:v>41821</c:v>
                </c:pt>
                <c:pt idx="247">
                  <c:v>41852</c:v>
                </c:pt>
                <c:pt idx="248">
                  <c:v>41883</c:v>
                </c:pt>
                <c:pt idx="249">
                  <c:v>41913</c:v>
                </c:pt>
                <c:pt idx="250">
                  <c:v>41944</c:v>
                </c:pt>
                <c:pt idx="251">
                  <c:v>41974</c:v>
                </c:pt>
                <c:pt idx="252">
                  <c:v>42005</c:v>
                </c:pt>
                <c:pt idx="253">
                  <c:v>42036</c:v>
                </c:pt>
                <c:pt idx="254">
                  <c:v>42064</c:v>
                </c:pt>
                <c:pt idx="255">
                  <c:v>42095</c:v>
                </c:pt>
                <c:pt idx="256">
                  <c:v>42125</c:v>
                </c:pt>
                <c:pt idx="257">
                  <c:v>42156</c:v>
                </c:pt>
                <c:pt idx="258">
                  <c:v>42186</c:v>
                </c:pt>
                <c:pt idx="259">
                  <c:v>42217</c:v>
                </c:pt>
                <c:pt idx="260">
                  <c:v>42248</c:v>
                </c:pt>
                <c:pt idx="261">
                  <c:v>42278</c:v>
                </c:pt>
                <c:pt idx="262">
                  <c:v>42309</c:v>
                </c:pt>
                <c:pt idx="263">
                  <c:v>42339</c:v>
                </c:pt>
                <c:pt idx="264">
                  <c:v>42370</c:v>
                </c:pt>
                <c:pt idx="265">
                  <c:v>42401</c:v>
                </c:pt>
                <c:pt idx="266">
                  <c:v>42430</c:v>
                </c:pt>
                <c:pt idx="267">
                  <c:v>42461</c:v>
                </c:pt>
                <c:pt idx="268">
                  <c:v>42491</c:v>
                </c:pt>
                <c:pt idx="269">
                  <c:v>42522</c:v>
                </c:pt>
                <c:pt idx="270">
                  <c:v>42552</c:v>
                </c:pt>
                <c:pt idx="271">
                  <c:v>42583</c:v>
                </c:pt>
                <c:pt idx="272">
                  <c:v>42614</c:v>
                </c:pt>
                <c:pt idx="273">
                  <c:v>42644</c:v>
                </c:pt>
                <c:pt idx="274">
                  <c:v>42675</c:v>
                </c:pt>
                <c:pt idx="275">
                  <c:v>42705</c:v>
                </c:pt>
                <c:pt idx="276">
                  <c:v>42736</c:v>
                </c:pt>
                <c:pt idx="277">
                  <c:v>42767</c:v>
                </c:pt>
                <c:pt idx="278">
                  <c:v>42795</c:v>
                </c:pt>
                <c:pt idx="279">
                  <c:v>42826</c:v>
                </c:pt>
                <c:pt idx="280">
                  <c:v>42856</c:v>
                </c:pt>
                <c:pt idx="281">
                  <c:v>42887</c:v>
                </c:pt>
                <c:pt idx="282">
                  <c:v>42917</c:v>
                </c:pt>
                <c:pt idx="283">
                  <c:v>42948</c:v>
                </c:pt>
                <c:pt idx="284">
                  <c:v>42979</c:v>
                </c:pt>
                <c:pt idx="285">
                  <c:v>43009</c:v>
                </c:pt>
                <c:pt idx="286">
                  <c:v>43040</c:v>
                </c:pt>
                <c:pt idx="287">
                  <c:v>43070</c:v>
                </c:pt>
                <c:pt idx="288">
                  <c:v>43101</c:v>
                </c:pt>
                <c:pt idx="289">
                  <c:v>43132</c:v>
                </c:pt>
                <c:pt idx="290">
                  <c:v>43160</c:v>
                </c:pt>
                <c:pt idx="291">
                  <c:v>43191</c:v>
                </c:pt>
                <c:pt idx="292">
                  <c:v>43221</c:v>
                </c:pt>
                <c:pt idx="293">
                  <c:v>43252</c:v>
                </c:pt>
                <c:pt idx="294">
                  <c:v>43282</c:v>
                </c:pt>
                <c:pt idx="295">
                  <c:v>43313</c:v>
                </c:pt>
                <c:pt idx="296">
                  <c:v>43344</c:v>
                </c:pt>
                <c:pt idx="297">
                  <c:v>43374</c:v>
                </c:pt>
                <c:pt idx="298">
                  <c:v>43405</c:v>
                </c:pt>
                <c:pt idx="299">
                  <c:v>43435</c:v>
                </c:pt>
                <c:pt idx="300">
                  <c:v>43466</c:v>
                </c:pt>
                <c:pt idx="301">
                  <c:v>43497</c:v>
                </c:pt>
                <c:pt idx="302">
                  <c:v>43525</c:v>
                </c:pt>
                <c:pt idx="303">
                  <c:v>43556</c:v>
                </c:pt>
                <c:pt idx="304">
                  <c:v>43586</c:v>
                </c:pt>
                <c:pt idx="305">
                  <c:v>43617</c:v>
                </c:pt>
                <c:pt idx="306">
                  <c:v>43647</c:v>
                </c:pt>
                <c:pt idx="307">
                  <c:v>43678</c:v>
                </c:pt>
                <c:pt idx="308">
                  <c:v>43709</c:v>
                </c:pt>
                <c:pt idx="309">
                  <c:v>43739</c:v>
                </c:pt>
                <c:pt idx="310">
                  <c:v>43770</c:v>
                </c:pt>
                <c:pt idx="311">
                  <c:v>43800</c:v>
                </c:pt>
                <c:pt idx="312">
                  <c:v>43831</c:v>
                </c:pt>
                <c:pt idx="313">
                  <c:v>43862</c:v>
                </c:pt>
                <c:pt idx="314">
                  <c:v>43891</c:v>
                </c:pt>
                <c:pt idx="315">
                  <c:v>43922</c:v>
                </c:pt>
                <c:pt idx="316">
                  <c:v>43952</c:v>
                </c:pt>
                <c:pt idx="317">
                  <c:v>43983</c:v>
                </c:pt>
                <c:pt idx="318">
                  <c:v>44013</c:v>
                </c:pt>
                <c:pt idx="319">
                  <c:v>44044</c:v>
                </c:pt>
                <c:pt idx="320">
                  <c:v>44075</c:v>
                </c:pt>
                <c:pt idx="321">
                  <c:v>44105</c:v>
                </c:pt>
                <c:pt idx="322">
                  <c:v>44136</c:v>
                </c:pt>
                <c:pt idx="323">
                  <c:v>44166</c:v>
                </c:pt>
                <c:pt idx="324">
                  <c:v>44197</c:v>
                </c:pt>
                <c:pt idx="325">
                  <c:v>44228</c:v>
                </c:pt>
                <c:pt idx="326">
                  <c:v>44256</c:v>
                </c:pt>
                <c:pt idx="327">
                  <c:v>44287</c:v>
                </c:pt>
                <c:pt idx="328">
                  <c:v>44317</c:v>
                </c:pt>
                <c:pt idx="329">
                  <c:v>44348</c:v>
                </c:pt>
                <c:pt idx="330">
                  <c:v>44378</c:v>
                </c:pt>
                <c:pt idx="331">
                  <c:v>44409</c:v>
                </c:pt>
                <c:pt idx="332">
                  <c:v>44440</c:v>
                </c:pt>
                <c:pt idx="333">
                  <c:v>44470</c:v>
                </c:pt>
                <c:pt idx="334">
                  <c:v>44501</c:v>
                </c:pt>
                <c:pt idx="335">
                  <c:v>44531</c:v>
                </c:pt>
                <c:pt idx="336">
                  <c:v>44562</c:v>
                </c:pt>
                <c:pt idx="337">
                  <c:v>44593</c:v>
                </c:pt>
                <c:pt idx="338">
                  <c:v>44621</c:v>
                </c:pt>
                <c:pt idx="339">
                  <c:v>44652</c:v>
                </c:pt>
                <c:pt idx="340">
                  <c:v>44682</c:v>
                </c:pt>
                <c:pt idx="341">
                  <c:v>44713</c:v>
                </c:pt>
                <c:pt idx="342">
                  <c:v>44743</c:v>
                </c:pt>
                <c:pt idx="343">
                  <c:v>44774</c:v>
                </c:pt>
                <c:pt idx="344">
                  <c:v>44805</c:v>
                </c:pt>
                <c:pt idx="345">
                  <c:v>44835</c:v>
                </c:pt>
              </c:numCache>
            </c:numRef>
          </c:cat>
          <c:val>
            <c:numRef>
              <c:f>Sheet2!$D$2:$D$347</c:f>
              <c:numCache>
                <c:formatCode>General</c:formatCode>
                <c:ptCount val="346"/>
                <c:pt idx="0">
                  <c:v>24.3</c:v>
                </c:pt>
                <c:pt idx="1">
                  <c:v>20.3</c:v>
                </c:pt>
                <c:pt idx="2">
                  <c:v>22.8</c:v>
                </c:pt>
                <c:pt idx="3">
                  <c:v>15.2</c:v>
                </c:pt>
                <c:pt idx="4">
                  <c:v>12</c:v>
                </c:pt>
                <c:pt idx="5">
                  <c:v>10.199999999999999</c:v>
                </c:pt>
                <c:pt idx="6">
                  <c:v>8.4</c:v>
                </c:pt>
                <c:pt idx="7">
                  <c:v>8.8000000000000007</c:v>
                </c:pt>
                <c:pt idx="8">
                  <c:v>7.5</c:v>
                </c:pt>
                <c:pt idx="9">
                  <c:v>6.5</c:v>
                </c:pt>
                <c:pt idx="10">
                  <c:v>5.9</c:v>
                </c:pt>
                <c:pt idx="11">
                  <c:v>5.7</c:v>
                </c:pt>
                <c:pt idx="12">
                  <c:v>4.5</c:v>
                </c:pt>
                <c:pt idx="13">
                  <c:v>4</c:v>
                </c:pt>
                <c:pt idx="14">
                  <c:v>5.4</c:v>
                </c:pt>
                <c:pt idx="15">
                  <c:v>5.2</c:v>
                </c:pt>
                <c:pt idx="16">
                  <c:v>6.9</c:v>
                </c:pt>
                <c:pt idx="17">
                  <c:v>8.6999999999999993</c:v>
                </c:pt>
                <c:pt idx="18">
                  <c:v>9.8000000000000007</c:v>
                </c:pt>
                <c:pt idx="19">
                  <c:v>11.3</c:v>
                </c:pt>
                <c:pt idx="20">
                  <c:v>8.9</c:v>
                </c:pt>
                <c:pt idx="21">
                  <c:v>9.4</c:v>
                </c:pt>
                <c:pt idx="22">
                  <c:v>9.3000000000000007</c:v>
                </c:pt>
                <c:pt idx="23">
                  <c:v>10</c:v>
                </c:pt>
                <c:pt idx="24">
                  <c:v>10</c:v>
                </c:pt>
                <c:pt idx="25">
                  <c:v>12.7</c:v>
                </c:pt>
                <c:pt idx="26">
                  <c:v>13.8</c:v>
                </c:pt>
                <c:pt idx="27">
                  <c:v>12.3</c:v>
                </c:pt>
                <c:pt idx="28">
                  <c:v>10.5</c:v>
                </c:pt>
                <c:pt idx="29">
                  <c:v>8.9</c:v>
                </c:pt>
                <c:pt idx="30">
                  <c:v>8.9</c:v>
                </c:pt>
                <c:pt idx="31">
                  <c:v>8.5</c:v>
                </c:pt>
                <c:pt idx="32">
                  <c:v>7.2</c:v>
                </c:pt>
                <c:pt idx="33">
                  <c:v>7.6</c:v>
                </c:pt>
                <c:pt idx="34">
                  <c:v>7.3</c:v>
                </c:pt>
                <c:pt idx="35">
                  <c:v>8.6</c:v>
                </c:pt>
                <c:pt idx="36">
                  <c:v>7.4</c:v>
                </c:pt>
                <c:pt idx="37">
                  <c:v>6.7</c:v>
                </c:pt>
                <c:pt idx="38">
                  <c:v>8.3000000000000007</c:v>
                </c:pt>
                <c:pt idx="39">
                  <c:v>8.6999999999999993</c:v>
                </c:pt>
                <c:pt idx="40">
                  <c:v>8.6999999999999993</c:v>
                </c:pt>
                <c:pt idx="41">
                  <c:v>9.3000000000000007</c:v>
                </c:pt>
                <c:pt idx="42">
                  <c:v>10.199999999999999</c:v>
                </c:pt>
                <c:pt idx="43">
                  <c:v>10.9</c:v>
                </c:pt>
                <c:pt idx="44">
                  <c:v>11.2</c:v>
                </c:pt>
                <c:pt idx="45">
                  <c:v>12</c:v>
                </c:pt>
                <c:pt idx="46">
                  <c:v>12.2</c:v>
                </c:pt>
                <c:pt idx="47">
                  <c:v>13.5</c:v>
                </c:pt>
                <c:pt idx="48">
                  <c:v>12.6</c:v>
                </c:pt>
                <c:pt idx="49">
                  <c:v>22.3</c:v>
                </c:pt>
                <c:pt idx="50">
                  <c:v>26.4</c:v>
                </c:pt>
                <c:pt idx="51">
                  <c:v>22.1</c:v>
                </c:pt>
                <c:pt idx="52">
                  <c:v>19.5</c:v>
                </c:pt>
                <c:pt idx="53">
                  <c:v>20</c:v>
                </c:pt>
                <c:pt idx="54">
                  <c:v>20.100000000000001</c:v>
                </c:pt>
                <c:pt idx="55">
                  <c:v>19.399999999999999</c:v>
                </c:pt>
                <c:pt idx="56">
                  <c:v>19.399999999999999</c:v>
                </c:pt>
                <c:pt idx="57">
                  <c:v>26</c:v>
                </c:pt>
                <c:pt idx="58">
                  <c:v>28.8</c:v>
                </c:pt>
                <c:pt idx="59">
                  <c:v>28.2</c:v>
                </c:pt>
                <c:pt idx="60">
                  <c:v>20</c:v>
                </c:pt>
                <c:pt idx="61">
                  <c:v>19.600000000000001</c:v>
                </c:pt>
                <c:pt idx="62">
                  <c:v>20.5</c:v>
                </c:pt>
                <c:pt idx="63">
                  <c:v>16.7</c:v>
                </c:pt>
                <c:pt idx="64">
                  <c:v>15.2</c:v>
                </c:pt>
                <c:pt idx="65">
                  <c:v>15.5</c:v>
                </c:pt>
                <c:pt idx="66">
                  <c:v>12.5</c:v>
                </c:pt>
                <c:pt idx="67">
                  <c:v>11.3</c:v>
                </c:pt>
                <c:pt idx="68">
                  <c:v>9.1999999999999993</c:v>
                </c:pt>
                <c:pt idx="69">
                  <c:v>8.4</c:v>
                </c:pt>
                <c:pt idx="70">
                  <c:v>8</c:v>
                </c:pt>
                <c:pt idx="71">
                  <c:v>8.1</c:v>
                </c:pt>
                <c:pt idx="72">
                  <c:v>6</c:v>
                </c:pt>
                <c:pt idx="73">
                  <c:v>6.7</c:v>
                </c:pt>
                <c:pt idx="74">
                  <c:v>8.4</c:v>
                </c:pt>
                <c:pt idx="75">
                  <c:v>7.9</c:v>
                </c:pt>
                <c:pt idx="76">
                  <c:v>9.4</c:v>
                </c:pt>
                <c:pt idx="77">
                  <c:v>10</c:v>
                </c:pt>
                <c:pt idx="78">
                  <c:v>8.9</c:v>
                </c:pt>
                <c:pt idx="79">
                  <c:v>9.6999999999999993</c:v>
                </c:pt>
                <c:pt idx="80">
                  <c:v>8.5</c:v>
                </c:pt>
                <c:pt idx="81">
                  <c:v>8.8000000000000007</c:v>
                </c:pt>
                <c:pt idx="82">
                  <c:v>8.6999999999999993</c:v>
                </c:pt>
                <c:pt idx="83">
                  <c:v>8.6999999999999993</c:v>
                </c:pt>
                <c:pt idx="84">
                  <c:v>11.5</c:v>
                </c:pt>
                <c:pt idx="85">
                  <c:v>16.5</c:v>
                </c:pt>
                <c:pt idx="86">
                  <c:v>22</c:v>
                </c:pt>
                <c:pt idx="87">
                  <c:v>22.5</c:v>
                </c:pt>
                <c:pt idx="88">
                  <c:v>23.7</c:v>
                </c:pt>
                <c:pt idx="89">
                  <c:v>21.2</c:v>
                </c:pt>
                <c:pt idx="90">
                  <c:v>19.7</c:v>
                </c:pt>
                <c:pt idx="91">
                  <c:v>20.3</c:v>
                </c:pt>
                <c:pt idx="92">
                  <c:v>17.899999999999999</c:v>
                </c:pt>
                <c:pt idx="93">
                  <c:v>27.3</c:v>
                </c:pt>
                <c:pt idx="94">
                  <c:v>32.9</c:v>
                </c:pt>
                <c:pt idx="95">
                  <c:v>34.799999999999997</c:v>
                </c:pt>
                <c:pt idx="96">
                  <c:v>26</c:v>
                </c:pt>
                <c:pt idx="97">
                  <c:v>21.8</c:v>
                </c:pt>
                <c:pt idx="98">
                  <c:v>22.7</c:v>
                </c:pt>
                <c:pt idx="99">
                  <c:v>20</c:v>
                </c:pt>
                <c:pt idx="100">
                  <c:v>18.5</c:v>
                </c:pt>
                <c:pt idx="101">
                  <c:v>18.2</c:v>
                </c:pt>
                <c:pt idx="102">
                  <c:v>23.8</c:v>
                </c:pt>
                <c:pt idx="103">
                  <c:v>31.7</c:v>
                </c:pt>
                <c:pt idx="104">
                  <c:v>37</c:v>
                </c:pt>
                <c:pt idx="105">
                  <c:v>45.3</c:v>
                </c:pt>
                <c:pt idx="106">
                  <c:v>43.3</c:v>
                </c:pt>
                <c:pt idx="107">
                  <c:v>44.2</c:v>
                </c:pt>
                <c:pt idx="108">
                  <c:v>39.799999999999997</c:v>
                </c:pt>
                <c:pt idx="109">
                  <c:v>39</c:v>
                </c:pt>
                <c:pt idx="110">
                  <c:v>43.8</c:v>
                </c:pt>
                <c:pt idx="111">
                  <c:v>48.7</c:v>
                </c:pt>
                <c:pt idx="112">
                  <c:v>44.5</c:v>
                </c:pt>
                <c:pt idx="113">
                  <c:v>49.2</c:v>
                </c:pt>
                <c:pt idx="114">
                  <c:v>57.5</c:v>
                </c:pt>
                <c:pt idx="115">
                  <c:v>49.4</c:v>
                </c:pt>
                <c:pt idx="116">
                  <c:v>35.4</c:v>
                </c:pt>
                <c:pt idx="117">
                  <c:v>26.7</c:v>
                </c:pt>
                <c:pt idx="118">
                  <c:v>20</c:v>
                </c:pt>
                <c:pt idx="119">
                  <c:v>20.5</c:v>
                </c:pt>
                <c:pt idx="120">
                  <c:v>16.600000000000001</c:v>
                </c:pt>
                <c:pt idx="121">
                  <c:v>21.8</c:v>
                </c:pt>
                <c:pt idx="122">
                  <c:v>28.8</c:v>
                </c:pt>
                <c:pt idx="123">
                  <c:v>34.299999999999997</c:v>
                </c:pt>
                <c:pt idx="124">
                  <c:v>25.4</c:v>
                </c:pt>
                <c:pt idx="125">
                  <c:v>21</c:v>
                </c:pt>
                <c:pt idx="126">
                  <c:v>17.100000000000001</c:v>
                </c:pt>
                <c:pt idx="127">
                  <c:v>17.899999999999999</c:v>
                </c:pt>
                <c:pt idx="128">
                  <c:v>17.8</c:v>
                </c:pt>
                <c:pt idx="129">
                  <c:v>18.600000000000001</c:v>
                </c:pt>
                <c:pt idx="130">
                  <c:v>19.600000000000001</c:v>
                </c:pt>
                <c:pt idx="131">
                  <c:v>19.7</c:v>
                </c:pt>
                <c:pt idx="132">
                  <c:v>15.6</c:v>
                </c:pt>
                <c:pt idx="133">
                  <c:v>16.100000000000001</c:v>
                </c:pt>
                <c:pt idx="134">
                  <c:v>21.4</c:v>
                </c:pt>
                <c:pt idx="135">
                  <c:v>17.100000000000001</c:v>
                </c:pt>
                <c:pt idx="136">
                  <c:v>17.7</c:v>
                </c:pt>
                <c:pt idx="137">
                  <c:v>20.5</c:v>
                </c:pt>
                <c:pt idx="138">
                  <c:v>20.9</c:v>
                </c:pt>
                <c:pt idx="139">
                  <c:v>22</c:v>
                </c:pt>
                <c:pt idx="140">
                  <c:v>18.100000000000001</c:v>
                </c:pt>
                <c:pt idx="141">
                  <c:v>17.2</c:v>
                </c:pt>
                <c:pt idx="142">
                  <c:v>14.6</c:v>
                </c:pt>
                <c:pt idx="143">
                  <c:v>13.2</c:v>
                </c:pt>
                <c:pt idx="144">
                  <c:v>10.5</c:v>
                </c:pt>
                <c:pt idx="145">
                  <c:v>10.8</c:v>
                </c:pt>
                <c:pt idx="146">
                  <c:v>13.1</c:v>
                </c:pt>
                <c:pt idx="147">
                  <c:v>11.1</c:v>
                </c:pt>
                <c:pt idx="148">
                  <c:v>12.2</c:v>
                </c:pt>
                <c:pt idx="149">
                  <c:v>12.2</c:v>
                </c:pt>
                <c:pt idx="150">
                  <c:v>10.5</c:v>
                </c:pt>
                <c:pt idx="151">
                  <c:v>11.3</c:v>
                </c:pt>
                <c:pt idx="152">
                  <c:v>10.199999999999999</c:v>
                </c:pt>
                <c:pt idx="153">
                  <c:v>11.4</c:v>
                </c:pt>
                <c:pt idx="154">
                  <c:v>10.7</c:v>
                </c:pt>
                <c:pt idx="155">
                  <c:v>11.7</c:v>
                </c:pt>
                <c:pt idx="156">
                  <c:v>11.2</c:v>
                </c:pt>
                <c:pt idx="157">
                  <c:v>10</c:v>
                </c:pt>
                <c:pt idx="158">
                  <c:v>11.7</c:v>
                </c:pt>
                <c:pt idx="159">
                  <c:v>11.7</c:v>
                </c:pt>
                <c:pt idx="160">
                  <c:v>11.9</c:v>
                </c:pt>
                <c:pt idx="161">
                  <c:v>10.8</c:v>
                </c:pt>
                <c:pt idx="162">
                  <c:v>9.8000000000000007</c:v>
                </c:pt>
                <c:pt idx="163">
                  <c:v>9.3000000000000007</c:v>
                </c:pt>
                <c:pt idx="164">
                  <c:v>7.5</c:v>
                </c:pt>
                <c:pt idx="165">
                  <c:v>8.5</c:v>
                </c:pt>
                <c:pt idx="166">
                  <c:v>7.9</c:v>
                </c:pt>
                <c:pt idx="167">
                  <c:v>9.1</c:v>
                </c:pt>
                <c:pt idx="168">
                  <c:v>9.6</c:v>
                </c:pt>
                <c:pt idx="169">
                  <c:v>15.9</c:v>
                </c:pt>
                <c:pt idx="170">
                  <c:v>14.3</c:v>
                </c:pt>
                <c:pt idx="171">
                  <c:v>13.2</c:v>
                </c:pt>
                <c:pt idx="172">
                  <c:v>10.5</c:v>
                </c:pt>
                <c:pt idx="173">
                  <c:v>9.1999999999999993</c:v>
                </c:pt>
                <c:pt idx="174">
                  <c:v>8</c:v>
                </c:pt>
                <c:pt idx="175">
                  <c:v>6.8</c:v>
                </c:pt>
                <c:pt idx="176">
                  <c:v>6.6</c:v>
                </c:pt>
                <c:pt idx="177">
                  <c:v>8.1</c:v>
                </c:pt>
                <c:pt idx="178">
                  <c:v>5.5</c:v>
                </c:pt>
                <c:pt idx="179">
                  <c:v>8.4</c:v>
                </c:pt>
                <c:pt idx="180">
                  <c:v>16.399999999999999</c:v>
                </c:pt>
                <c:pt idx="181">
                  <c:v>22.2</c:v>
                </c:pt>
                <c:pt idx="182">
                  <c:v>21.6</c:v>
                </c:pt>
                <c:pt idx="183">
                  <c:v>21.4</c:v>
                </c:pt>
                <c:pt idx="184">
                  <c:v>23.4</c:v>
                </c:pt>
                <c:pt idx="185">
                  <c:v>22.5</c:v>
                </c:pt>
                <c:pt idx="186">
                  <c:v>18.3</c:v>
                </c:pt>
                <c:pt idx="187">
                  <c:v>15</c:v>
                </c:pt>
                <c:pt idx="188">
                  <c:v>13.6</c:v>
                </c:pt>
                <c:pt idx="189">
                  <c:v>15.7</c:v>
                </c:pt>
                <c:pt idx="190">
                  <c:v>14.9</c:v>
                </c:pt>
                <c:pt idx="191">
                  <c:v>18.399999999999999</c:v>
                </c:pt>
                <c:pt idx="192">
                  <c:v>15.7</c:v>
                </c:pt>
                <c:pt idx="193">
                  <c:v>14.9</c:v>
                </c:pt>
                <c:pt idx="194">
                  <c:v>27.7</c:v>
                </c:pt>
                <c:pt idx="195">
                  <c:v>29</c:v>
                </c:pt>
                <c:pt idx="196">
                  <c:v>27</c:v>
                </c:pt>
                <c:pt idx="197">
                  <c:v>17.8</c:v>
                </c:pt>
                <c:pt idx="198">
                  <c:v>18.8</c:v>
                </c:pt>
                <c:pt idx="199">
                  <c:v>23.7</c:v>
                </c:pt>
                <c:pt idx="200">
                  <c:v>25</c:v>
                </c:pt>
                <c:pt idx="201">
                  <c:v>25.7</c:v>
                </c:pt>
                <c:pt idx="202">
                  <c:v>27.2</c:v>
                </c:pt>
                <c:pt idx="203">
                  <c:v>25.9</c:v>
                </c:pt>
                <c:pt idx="204">
                  <c:v>19.399999999999999</c:v>
                </c:pt>
                <c:pt idx="205">
                  <c:v>15.2</c:v>
                </c:pt>
                <c:pt idx="206">
                  <c:v>15.2</c:v>
                </c:pt>
                <c:pt idx="207">
                  <c:v>13.2</c:v>
                </c:pt>
                <c:pt idx="208">
                  <c:v>12.8</c:v>
                </c:pt>
                <c:pt idx="209">
                  <c:v>15</c:v>
                </c:pt>
                <c:pt idx="210">
                  <c:v>15.2</c:v>
                </c:pt>
                <c:pt idx="211">
                  <c:v>17.3</c:v>
                </c:pt>
                <c:pt idx="212">
                  <c:v>22.6</c:v>
                </c:pt>
                <c:pt idx="213">
                  <c:v>24.8</c:v>
                </c:pt>
                <c:pt idx="214">
                  <c:v>24.8</c:v>
                </c:pt>
                <c:pt idx="215">
                  <c:v>23</c:v>
                </c:pt>
                <c:pt idx="216">
                  <c:v>21</c:v>
                </c:pt>
                <c:pt idx="217">
                  <c:v>24.2</c:v>
                </c:pt>
                <c:pt idx="218">
                  <c:v>25</c:v>
                </c:pt>
                <c:pt idx="219">
                  <c:v>22.6</c:v>
                </c:pt>
                <c:pt idx="220">
                  <c:v>23.5</c:v>
                </c:pt>
                <c:pt idx="221">
                  <c:v>24.4</c:v>
                </c:pt>
                <c:pt idx="222">
                  <c:v>26.6</c:v>
                </c:pt>
                <c:pt idx="223">
                  <c:v>29.6</c:v>
                </c:pt>
                <c:pt idx="224">
                  <c:v>26.4</c:v>
                </c:pt>
                <c:pt idx="225">
                  <c:v>29.7</c:v>
                </c:pt>
                <c:pt idx="226">
                  <c:v>27.9</c:v>
                </c:pt>
                <c:pt idx="227">
                  <c:v>28.9</c:v>
                </c:pt>
                <c:pt idx="228">
                  <c:v>27.8</c:v>
                </c:pt>
                <c:pt idx="229">
                  <c:v>24.4</c:v>
                </c:pt>
                <c:pt idx="230">
                  <c:v>24.4</c:v>
                </c:pt>
                <c:pt idx="231">
                  <c:v>24</c:v>
                </c:pt>
                <c:pt idx="232">
                  <c:v>25.1</c:v>
                </c:pt>
                <c:pt idx="233">
                  <c:v>22.7</c:v>
                </c:pt>
                <c:pt idx="234">
                  <c:v>20.5</c:v>
                </c:pt>
                <c:pt idx="235">
                  <c:v>16.2</c:v>
                </c:pt>
                <c:pt idx="236">
                  <c:v>12.2</c:v>
                </c:pt>
                <c:pt idx="237">
                  <c:v>11.5</c:v>
                </c:pt>
                <c:pt idx="238">
                  <c:v>10.4</c:v>
                </c:pt>
                <c:pt idx="239">
                  <c:v>10.6</c:v>
                </c:pt>
                <c:pt idx="240">
                  <c:v>8.6999999999999993</c:v>
                </c:pt>
                <c:pt idx="241">
                  <c:v>8</c:v>
                </c:pt>
                <c:pt idx="242">
                  <c:v>9.4</c:v>
                </c:pt>
                <c:pt idx="243">
                  <c:v>9.9</c:v>
                </c:pt>
                <c:pt idx="244">
                  <c:v>10.4</c:v>
                </c:pt>
                <c:pt idx="245">
                  <c:v>11.7</c:v>
                </c:pt>
                <c:pt idx="246">
                  <c:v>12.1</c:v>
                </c:pt>
                <c:pt idx="247">
                  <c:v>11.4</c:v>
                </c:pt>
                <c:pt idx="248">
                  <c:v>11.3</c:v>
                </c:pt>
                <c:pt idx="249">
                  <c:v>11.3</c:v>
                </c:pt>
                <c:pt idx="250">
                  <c:v>10.8</c:v>
                </c:pt>
                <c:pt idx="251">
                  <c:v>12.6</c:v>
                </c:pt>
                <c:pt idx="252">
                  <c:v>11</c:v>
                </c:pt>
                <c:pt idx="253">
                  <c:v>14.3</c:v>
                </c:pt>
                <c:pt idx="254">
                  <c:v>17.600000000000001</c:v>
                </c:pt>
                <c:pt idx="255">
                  <c:v>15.4</c:v>
                </c:pt>
                <c:pt idx="256">
                  <c:v>14.9</c:v>
                </c:pt>
                <c:pt idx="257">
                  <c:v>15.4</c:v>
                </c:pt>
                <c:pt idx="258">
                  <c:v>13.8</c:v>
                </c:pt>
                <c:pt idx="259">
                  <c:v>12.3</c:v>
                </c:pt>
                <c:pt idx="260">
                  <c:v>12</c:v>
                </c:pt>
                <c:pt idx="261">
                  <c:v>12.1</c:v>
                </c:pt>
                <c:pt idx="262">
                  <c:v>10.5</c:v>
                </c:pt>
                <c:pt idx="263">
                  <c:v>11.9</c:v>
                </c:pt>
                <c:pt idx="264">
                  <c:v>9.3000000000000007</c:v>
                </c:pt>
                <c:pt idx="265">
                  <c:v>10.1</c:v>
                </c:pt>
                <c:pt idx="266">
                  <c:v>14.7</c:v>
                </c:pt>
                <c:pt idx="267">
                  <c:v>14.2</c:v>
                </c:pt>
                <c:pt idx="268">
                  <c:v>15</c:v>
                </c:pt>
                <c:pt idx="269">
                  <c:v>16.3</c:v>
                </c:pt>
                <c:pt idx="270">
                  <c:v>15</c:v>
                </c:pt>
                <c:pt idx="271">
                  <c:v>20</c:v>
                </c:pt>
                <c:pt idx="272">
                  <c:v>18.899999999999999</c:v>
                </c:pt>
                <c:pt idx="273">
                  <c:v>17.899999999999999</c:v>
                </c:pt>
                <c:pt idx="274">
                  <c:v>17</c:v>
                </c:pt>
                <c:pt idx="275">
                  <c:v>15.1</c:v>
                </c:pt>
                <c:pt idx="276">
                  <c:v>10.7</c:v>
                </c:pt>
                <c:pt idx="277">
                  <c:v>8.6</c:v>
                </c:pt>
                <c:pt idx="278">
                  <c:v>10.6</c:v>
                </c:pt>
                <c:pt idx="279">
                  <c:v>9.6999999999999993</c:v>
                </c:pt>
                <c:pt idx="280">
                  <c:v>11.5</c:v>
                </c:pt>
                <c:pt idx="281">
                  <c:v>12.3</c:v>
                </c:pt>
                <c:pt idx="282">
                  <c:v>11.4</c:v>
                </c:pt>
                <c:pt idx="283">
                  <c:v>12.4</c:v>
                </c:pt>
                <c:pt idx="284">
                  <c:v>11.2</c:v>
                </c:pt>
                <c:pt idx="285">
                  <c:v>12.1</c:v>
                </c:pt>
                <c:pt idx="286">
                  <c:v>10.9</c:v>
                </c:pt>
                <c:pt idx="287">
                  <c:v>10.6</c:v>
                </c:pt>
                <c:pt idx="288">
                  <c:v>9.4</c:v>
                </c:pt>
                <c:pt idx="289">
                  <c:v>8.9</c:v>
                </c:pt>
                <c:pt idx="290">
                  <c:v>10.199999999999999</c:v>
                </c:pt>
                <c:pt idx="291">
                  <c:v>10</c:v>
                </c:pt>
                <c:pt idx="292">
                  <c:v>10.8</c:v>
                </c:pt>
                <c:pt idx="293">
                  <c:v>10.9</c:v>
                </c:pt>
                <c:pt idx="294">
                  <c:v>10.4</c:v>
                </c:pt>
                <c:pt idx="295">
                  <c:v>10.4</c:v>
                </c:pt>
                <c:pt idx="296">
                  <c:v>8.3000000000000007</c:v>
                </c:pt>
                <c:pt idx="297">
                  <c:v>9</c:v>
                </c:pt>
                <c:pt idx="298">
                  <c:v>7.8</c:v>
                </c:pt>
                <c:pt idx="299">
                  <c:v>7.4</c:v>
                </c:pt>
                <c:pt idx="300">
                  <c:v>6.9</c:v>
                </c:pt>
                <c:pt idx="301">
                  <c:v>7.4</c:v>
                </c:pt>
                <c:pt idx="302">
                  <c:v>9.1999999999999993</c:v>
                </c:pt>
                <c:pt idx="303">
                  <c:v>11.2</c:v>
                </c:pt>
                <c:pt idx="304">
                  <c:v>13</c:v>
                </c:pt>
                <c:pt idx="305">
                  <c:v>12.6</c:v>
                </c:pt>
                <c:pt idx="306">
                  <c:v>15.9</c:v>
                </c:pt>
                <c:pt idx="307">
                  <c:v>16.8</c:v>
                </c:pt>
                <c:pt idx="308">
                  <c:v>18.399999999999999</c:v>
                </c:pt>
                <c:pt idx="309">
                  <c:v>20.2</c:v>
                </c:pt>
                <c:pt idx="310">
                  <c:v>16.5</c:v>
                </c:pt>
                <c:pt idx="311">
                  <c:v>16.5</c:v>
                </c:pt>
                <c:pt idx="312">
                  <c:v>14.5</c:v>
                </c:pt>
                <c:pt idx="313">
                  <c:v>16.100000000000001</c:v>
                </c:pt>
                <c:pt idx="314">
                  <c:v>22.3</c:v>
                </c:pt>
                <c:pt idx="315">
                  <c:v>28</c:v>
                </c:pt>
                <c:pt idx="316">
                  <c:v>27.5</c:v>
                </c:pt>
                <c:pt idx="317">
                  <c:v>30.8</c:v>
                </c:pt>
                <c:pt idx="318">
                  <c:v>31.2</c:v>
                </c:pt>
                <c:pt idx="319">
                  <c:v>31.5</c:v>
                </c:pt>
                <c:pt idx="320">
                  <c:v>33.5</c:v>
                </c:pt>
                <c:pt idx="321">
                  <c:v>35.200000000000003</c:v>
                </c:pt>
                <c:pt idx="322">
                  <c:v>31.4</c:v>
                </c:pt>
                <c:pt idx="323">
                  <c:v>33.299999999999997</c:v>
                </c:pt>
                <c:pt idx="324">
                  <c:v>29.5</c:v>
                </c:pt>
                <c:pt idx="325">
                  <c:v>30.5</c:v>
                </c:pt>
                <c:pt idx="326">
                  <c:v>34</c:v>
                </c:pt>
                <c:pt idx="327">
                  <c:v>26.9</c:v>
                </c:pt>
                <c:pt idx="328">
                  <c:v>22.6</c:v>
                </c:pt>
                <c:pt idx="329">
                  <c:v>23.8</c:v>
                </c:pt>
                <c:pt idx="330">
                  <c:v>21.5</c:v>
                </c:pt>
                <c:pt idx="331">
                  <c:v>23.9</c:v>
                </c:pt>
                <c:pt idx="332">
                  <c:v>23.5</c:v>
                </c:pt>
                <c:pt idx="333">
                  <c:v>21.6</c:v>
                </c:pt>
                <c:pt idx="334">
                  <c:v>19.5</c:v>
                </c:pt>
                <c:pt idx="335">
                  <c:v>18.100000000000001</c:v>
                </c:pt>
                <c:pt idx="336">
                  <c:v>14.4</c:v>
                </c:pt>
                <c:pt idx="337">
                  <c:v>12.9</c:v>
                </c:pt>
                <c:pt idx="338">
                  <c:v>13.8</c:v>
                </c:pt>
                <c:pt idx="339">
                  <c:v>11.3</c:v>
                </c:pt>
                <c:pt idx="340">
                  <c:v>9.8000000000000007</c:v>
                </c:pt>
                <c:pt idx="341">
                  <c:v>9.3000000000000007</c:v>
                </c:pt>
                <c:pt idx="342">
                  <c:v>7.8</c:v>
                </c:pt>
                <c:pt idx="343">
                  <c:v>7.9</c:v>
                </c:pt>
                <c:pt idx="344">
                  <c:v>6.9</c:v>
                </c:pt>
                <c:pt idx="345">
                  <c:v>5.8</c:v>
                </c:pt>
              </c:numCache>
            </c:numRef>
          </c:val>
          <c:smooth val="0"/>
          <c:extLst>
            <c:ext xmlns:c16="http://schemas.microsoft.com/office/drawing/2014/chart" uri="{C3380CC4-5D6E-409C-BE32-E72D297353CC}">
              <c16:uniqueId val="{00000001-6CB0-47C3-9A3E-34F0E47AAAAB}"/>
            </c:ext>
          </c:extLst>
        </c:ser>
        <c:ser>
          <c:idx val="2"/>
          <c:order val="2"/>
          <c:tx>
            <c:strRef>
              <c:f>Sheet2!$E$1</c:f>
              <c:strCache>
                <c:ptCount val="1"/>
                <c:pt idx="0">
                  <c:v>Ginnie</c:v>
                </c:pt>
              </c:strCache>
            </c:strRef>
          </c:tx>
          <c:spPr>
            <a:ln w="28575" cap="rnd">
              <a:solidFill>
                <a:schemeClr val="accent3"/>
              </a:solidFill>
              <a:round/>
            </a:ln>
            <a:effectLst/>
          </c:spPr>
          <c:marker>
            <c:symbol val="none"/>
          </c:marker>
          <c:cat>
            <c:numRef>
              <c:f>Sheet2!$B$2:$B$347</c:f>
              <c:numCache>
                <c:formatCode>m/d/yyyy</c:formatCode>
                <c:ptCount val="346"/>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pt idx="230">
                  <c:v>41334</c:v>
                </c:pt>
                <c:pt idx="231">
                  <c:v>41365</c:v>
                </c:pt>
                <c:pt idx="232">
                  <c:v>41395</c:v>
                </c:pt>
                <c:pt idx="233">
                  <c:v>41426</c:v>
                </c:pt>
                <c:pt idx="234">
                  <c:v>41456</c:v>
                </c:pt>
                <c:pt idx="235">
                  <c:v>41487</c:v>
                </c:pt>
                <c:pt idx="236">
                  <c:v>41518</c:v>
                </c:pt>
                <c:pt idx="237">
                  <c:v>41548</c:v>
                </c:pt>
                <c:pt idx="238">
                  <c:v>41579</c:v>
                </c:pt>
                <c:pt idx="239">
                  <c:v>41609</c:v>
                </c:pt>
                <c:pt idx="240">
                  <c:v>41640</c:v>
                </c:pt>
                <c:pt idx="241">
                  <c:v>41671</c:v>
                </c:pt>
                <c:pt idx="242">
                  <c:v>41699</c:v>
                </c:pt>
                <c:pt idx="243">
                  <c:v>41730</c:v>
                </c:pt>
                <c:pt idx="244">
                  <c:v>41760</c:v>
                </c:pt>
                <c:pt idx="245">
                  <c:v>41791</c:v>
                </c:pt>
                <c:pt idx="246">
                  <c:v>41821</c:v>
                </c:pt>
                <c:pt idx="247">
                  <c:v>41852</c:v>
                </c:pt>
                <c:pt idx="248">
                  <c:v>41883</c:v>
                </c:pt>
                <c:pt idx="249">
                  <c:v>41913</c:v>
                </c:pt>
                <c:pt idx="250">
                  <c:v>41944</c:v>
                </c:pt>
                <c:pt idx="251">
                  <c:v>41974</c:v>
                </c:pt>
                <c:pt idx="252">
                  <c:v>42005</c:v>
                </c:pt>
                <c:pt idx="253">
                  <c:v>42036</c:v>
                </c:pt>
                <c:pt idx="254">
                  <c:v>42064</c:v>
                </c:pt>
                <c:pt idx="255">
                  <c:v>42095</c:v>
                </c:pt>
                <c:pt idx="256">
                  <c:v>42125</c:v>
                </c:pt>
                <c:pt idx="257">
                  <c:v>42156</c:v>
                </c:pt>
                <c:pt idx="258">
                  <c:v>42186</c:v>
                </c:pt>
                <c:pt idx="259">
                  <c:v>42217</c:v>
                </c:pt>
                <c:pt idx="260">
                  <c:v>42248</c:v>
                </c:pt>
                <c:pt idx="261">
                  <c:v>42278</c:v>
                </c:pt>
                <c:pt idx="262">
                  <c:v>42309</c:v>
                </c:pt>
                <c:pt idx="263">
                  <c:v>42339</c:v>
                </c:pt>
                <c:pt idx="264">
                  <c:v>42370</c:v>
                </c:pt>
                <c:pt idx="265">
                  <c:v>42401</c:v>
                </c:pt>
                <c:pt idx="266">
                  <c:v>42430</c:v>
                </c:pt>
                <c:pt idx="267">
                  <c:v>42461</c:v>
                </c:pt>
                <c:pt idx="268">
                  <c:v>42491</c:v>
                </c:pt>
                <c:pt idx="269">
                  <c:v>42522</c:v>
                </c:pt>
                <c:pt idx="270">
                  <c:v>42552</c:v>
                </c:pt>
                <c:pt idx="271">
                  <c:v>42583</c:v>
                </c:pt>
                <c:pt idx="272">
                  <c:v>42614</c:v>
                </c:pt>
                <c:pt idx="273">
                  <c:v>42644</c:v>
                </c:pt>
                <c:pt idx="274">
                  <c:v>42675</c:v>
                </c:pt>
                <c:pt idx="275">
                  <c:v>42705</c:v>
                </c:pt>
                <c:pt idx="276">
                  <c:v>42736</c:v>
                </c:pt>
                <c:pt idx="277">
                  <c:v>42767</c:v>
                </c:pt>
                <c:pt idx="278">
                  <c:v>42795</c:v>
                </c:pt>
                <c:pt idx="279">
                  <c:v>42826</c:v>
                </c:pt>
                <c:pt idx="280">
                  <c:v>42856</c:v>
                </c:pt>
                <c:pt idx="281">
                  <c:v>42887</c:v>
                </c:pt>
                <c:pt idx="282">
                  <c:v>42917</c:v>
                </c:pt>
                <c:pt idx="283">
                  <c:v>42948</c:v>
                </c:pt>
                <c:pt idx="284">
                  <c:v>42979</c:v>
                </c:pt>
                <c:pt idx="285">
                  <c:v>43009</c:v>
                </c:pt>
                <c:pt idx="286">
                  <c:v>43040</c:v>
                </c:pt>
                <c:pt idx="287">
                  <c:v>43070</c:v>
                </c:pt>
                <c:pt idx="288">
                  <c:v>43101</c:v>
                </c:pt>
                <c:pt idx="289">
                  <c:v>43132</c:v>
                </c:pt>
                <c:pt idx="290">
                  <c:v>43160</c:v>
                </c:pt>
                <c:pt idx="291">
                  <c:v>43191</c:v>
                </c:pt>
                <c:pt idx="292">
                  <c:v>43221</c:v>
                </c:pt>
                <c:pt idx="293">
                  <c:v>43252</c:v>
                </c:pt>
                <c:pt idx="294">
                  <c:v>43282</c:v>
                </c:pt>
                <c:pt idx="295">
                  <c:v>43313</c:v>
                </c:pt>
                <c:pt idx="296">
                  <c:v>43344</c:v>
                </c:pt>
                <c:pt idx="297">
                  <c:v>43374</c:v>
                </c:pt>
                <c:pt idx="298">
                  <c:v>43405</c:v>
                </c:pt>
                <c:pt idx="299">
                  <c:v>43435</c:v>
                </c:pt>
                <c:pt idx="300">
                  <c:v>43466</c:v>
                </c:pt>
                <c:pt idx="301">
                  <c:v>43497</c:v>
                </c:pt>
                <c:pt idx="302">
                  <c:v>43525</c:v>
                </c:pt>
                <c:pt idx="303">
                  <c:v>43556</c:v>
                </c:pt>
                <c:pt idx="304">
                  <c:v>43586</c:v>
                </c:pt>
                <c:pt idx="305">
                  <c:v>43617</c:v>
                </c:pt>
                <c:pt idx="306">
                  <c:v>43647</c:v>
                </c:pt>
                <c:pt idx="307">
                  <c:v>43678</c:v>
                </c:pt>
                <c:pt idx="308">
                  <c:v>43709</c:v>
                </c:pt>
                <c:pt idx="309">
                  <c:v>43739</c:v>
                </c:pt>
                <c:pt idx="310">
                  <c:v>43770</c:v>
                </c:pt>
                <c:pt idx="311">
                  <c:v>43800</c:v>
                </c:pt>
                <c:pt idx="312">
                  <c:v>43831</c:v>
                </c:pt>
                <c:pt idx="313">
                  <c:v>43862</c:v>
                </c:pt>
                <c:pt idx="314">
                  <c:v>43891</c:v>
                </c:pt>
                <c:pt idx="315">
                  <c:v>43922</c:v>
                </c:pt>
                <c:pt idx="316">
                  <c:v>43952</c:v>
                </c:pt>
                <c:pt idx="317">
                  <c:v>43983</c:v>
                </c:pt>
                <c:pt idx="318">
                  <c:v>44013</c:v>
                </c:pt>
                <c:pt idx="319">
                  <c:v>44044</c:v>
                </c:pt>
                <c:pt idx="320">
                  <c:v>44075</c:v>
                </c:pt>
                <c:pt idx="321">
                  <c:v>44105</c:v>
                </c:pt>
                <c:pt idx="322">
                  <c:v>44136</c:v>
                </c:pt>
                <c:pt idx="323">
                  <c:v>44166</c:v>
                </c:pt>
                <c:pt idx="324">
                  <c:v>44197</c:v>
                </c:pt>
                <c:pt idx="325">
                  <c:v>44228</c:v>
                </c:pt>
                <c:pt idx="326">
                  <c:v>44256</c:v>
                </c:pt>
                <c:pt idx="327">
                  <c:v>44287</c:v>
                </c:pt>
                <c:pt idx="328">
                  <c:v>44317</c:v>
                </c:pt>
                <c:pt idx="329">
                  <c:v>44348</c:v>
                </c:pt>
                <c:pt idx="330">
                  <c:v>44378</c:v>
                </c:pt>
                <c:pt idx="331">
                  <c:v>44409</c:v>
                </c:pt>
                <c:pt idx="332">
                  <c:v>44440</c:v>
                </c:pt>
                <c:pt idx="333">
                  <c:v>44470</c:v>
                </c:pt>
                <c:pt idx="334">
                  <c:v>44501</c:v>
                </c:pt>
                <c:pt idx="335">
                  <c:v>44531</c:v>
                </c:pt>
                <c:pt idx="336">
                  <c:v>44562</c:v>
                </c:pt>
                <c:pt idx="337">
                  <c:v>44593</c:v>
                </c:pt>
                <c:pt idx="338">
                  <c:v>44621</c:v>
                </c:pt>
                <c:pt idx="339">
                  <c:v>44652</c:v>
                </c:pt>
                <c:pt idx="340">
                  <c:v>44682</c:v>
                </c:pt>
                <c:pt idx="341">
                  <c:v>44713</c:v>
                </c:pt>
                <c:pt idx="342">
                  <c:v>44743</c:v>
                </c:pt>
                <c:pt idx="343">
                  <c:v>44774</c:v>
                </c:pt>
                <c:pt idx="344">
                  <c:v>44805</c:v>
                </c:pt>
                <c:pt idx="345">
                  <c:v>44835</c:v>
                </c:pt>
              </c:numCache>
            </c:numRef>
          </c:cat>
          <c:val>
            <c:numRef>
              <c:f>Sheet2!$E$2:$E$347</c:f>
              <c:numCache>
                <c:formatCode>General</c:formatCode>
                <c:ptCount val="346"/>
                <c:pt idx="0">
                  <c:v>27.5</c:v>
                </c:pt>
                <c:pt idx="1">
                  <c:v>25.2</c:v>
                </c:pt>
                <c:pt idx="2">
                  <c:v>29.2</c:v>
                </c:pt>
                <c:pt idx="3">
                  <c:v>20.9</c:v>
                </c:pt>
                <c:pt idx="4">
                  <c:v>15.5</c:v>
                </c:pt>
                <c:pt idx="5">
                  <c:v>12.6</c:v>
                </c:pt>
                <c:pt idx="6">
                  <c:v>10.199999999999999</c:v>
                </c:pt>
                <c:pt idx="7">
                  <c:v>10.199999999999999</c:v>
                </c:pt>
                <c:pt idx="8">
                  <c:v>8.6999999999999993</c:v>
                </c:pt>
                <c:pt idx="9">
                  <c:v>8.1</c:v>
                </c:pt>
                <c:pt idx="10">
                  <c:v>7.1</c:v>
                </c:pt>
                <c:pt idx="11">
                  <c:v>6.6</c:v>
                </c:pt>
                <c:pt idx="12">
                  <c:v>5.4</c:v>
                </c:pt>
                <c:pt idx="13">
                  <c:v>5.0999999999999996</c:v>
                </c:pt>
                <c:pt idx="14">
                  <c:v>6.7</c:v>
                </c:pt>
                <c:pt idx="15">
                  <c:v>7</c:v>
                </c:pt>
                <c:pt idx="16">
                  <c:v>8.6999999999999993</c:v>
                </c:pt>
                <c:pt idx="17">
                  <c:v>9.8000000000000007</c:v>
                </c:pt>
                <c:pt idx="18">
                  <c:v>10.9</c:v>
                </c:pt>
                <c:pt idx="19">
                  <c:v>12.7</c:v>
                </c:pt>
                <c:pt idx="20">
                  <c:v>10.8</c:v>
                </c:pt>
                <c:pt idx="21">
                  <c:v>11.4</c:v>
                </c:pt>
                <c:pt idx="22">
                  <c:v>10.9</c:v>
                </c:pt>
                <c:pt idx="23">
                  <c:v>11</c:v>
                </c:pt>
                <c:pt idx="24">
                  <c:v>11.7</c:v>
                </c:pt>
                <c:pt idx="25">
                  <c:v>14.9</c:v>
                </c:pt>
                <c:pt idx="26">
                  <c:v>15.3</c:v>
                </c:pt>
                <c:pt idx="27">
                  <c:v>14</c:v>
                </c:pt>
                <c:pt idx="28">
                  <c:v>12.3</c:v>
                </c:pt>
                <c:pt idx="29">
                  <c:v>10.5</c:v>
                </c:pt>
                <c:pt idx="30">
                  <c:v>10.1</c:v>
                </c:pt>
                <c:pt idx="31">
                  <c:v>9.5</c:v>
                </c:pt>
                <c:pt idx="32">
                  <c:v>8.6</c:v>
                </c:pt>
                <c:pt idx="33">
                  <c:v>9.1</c:v>
                </c:pt>
                <c:pt idx="34">
                  <c:v>8.4</c:v>
                </c:pt>
                <c:pt idx="35">
                  <c:v>9.3000000000000007</c:v>
                </c:pt>
                <c:pt idx="36">
                  <c:v>8.4</c:v>
                </c:pt>
                <c:pt idx="37">
                  <c:v>8.6999999999999993</c:v>
                </c:pt>
                <c:pt idx="38">
                  <c:v>9.6999999999999993</c:v>
                </c:pt>
                <c:pt idx="39">
                  <c:v>9.5</c:v>
                </c:pt>
                <c:pt idx="40">
                  <c:v>9.5</c:v>
                </c:pt>
                <c:pt idx="41">
                  <c:v>10.5</c:v>
                </c:pt>
                <c:pt idx="42">
                  <c:v>11.2</c:v>
                </c:pt>
                <c:pt idx="43">
                  <c:v>11.3</c:v>
                </c:pt>
                <c:pt idx="44">
                  <c:v>12.2</c:v>
                </c:pt>
                <c:pt idx="45">
                  <c:v>13.5</c:v>
                </c:pt>
                <c:pt idx="46">
                  <c:v>12</c:v>
                </c:pt>
                <c:pt idx="47">
                  <c:v>14</c:v>
                </c:pt>
                <c:pt idx="48">
                  <c:v>13.7</c:v>
                </c:pt>
                <c:pt idx="49">
                  <c:v>20.5</c:v>
                </c:pt>
                <c:pt idx="50">
                  <c:v>24.1</c:v>
                </c:pt>
                <c:pt idx="51">
                  <c:v>21.1</c:v>
                </c:pt>
                <c:pt idx="52">
                  <c:v>19.100000000000001</c:v>
                </c:pt>
                <c:pt idx="53">
                  <c:v>19.600000000000001</c:v>
                </c:pt>
                <c:pt idx="54">
                  <c:v>20</c:v>
                </c:pt>
                <c:pt idx="55">
                  <c:v>19.399999999999999</c:v>
                </c:pt>
                <c:pt idx="56">
                  <c:v>20.7</c:v>
                </c:pt>
                <c:pt idx="57">
                  <c:v>25.3</c:v>
                </c:pt>
                <c:pt idx="58">
                  <c:v>26.4</c:v>
                </c:pt>
                <c:pt idx="59">
                  <c:v>26.7</c:v>
                </c:pt>
                <c:pt idx="60">
                  <c:v>21.3</c:v>
                </c:pt>
                <c:pt idx="61">
                  <c:v>20.7</c:v>
                </c:pt>
                <c:pt idx="62">
                  <c:v>21.7</c:v>
                </c:pt>
                <c:pt idx="63">
                  <c:v>18.5</c:v>
                </c:pt>
                <c:pt idx="64">
                  <c:v>16.3</c:v>
                </c:pt>
                <c:pt idx="65">
                  <c:v>15.8</c:v>
                </c:pt>
                <c:pt idx="66">
                  <c:v>13.7</c:v>
                </c:pt>
                <c:pt idx="67">
                  <c:v>11.8</c:v>
                </c:pt>
                <c:pt idx="68">
                  <c:v>9.6999999999999993</c:v>
                </c:pt>
                <c:pt idx="69">
                  <c:v>10.3</c:v>
                </c:pt>
                <c:pt idx="70">
                  <c:v>8.9</c:v>
                </c:pt>
                <c:pt idx="71">
                  <c:v>8.3000000000000007</c:v>
                </c:pt>
                <c:pt idx="72">
                  <c:v>7.1</c:v>
                </c:pt>
                <c:pt idx="73">
                  <c:v>7.6</c:v>
                </c:pt>
                <c:pt idx="74">
                  <c:v>9.1999999999999993</c:v>
                </c:pt>
                <c:pt idx="75">
                  <c:v>8.6</c:v>
                </c:pt>
                <c:pt idx="76">
                  <c:v>9.5</c:v>
                </c:pt>
                <c:pt idx="77">
                  <c:v>9.9</c:v>
                </c:pt>
                <c:pt idx="78">
                  <c:v>9.1</c:v>
                </c:pt>
                <c:pt idx="79">
                  <c:v>10.3</c:v>
                </c:pt>
                <c:pt idx="80">
                  <c:v>9.5</c:v>
                </c:pt>
                <c:pt idx="81">
                  <c:v>10.5</c:v>
                </c:pt>
                <c:pt idx="82">
                  <c:v>10.199999999999999</c:v>
                </c:pt>
                <c:pt idx="83">
                  <c:v>10.6</c:v>
                </c:pt>
                <c:pt idx="84">
                  <c:v>16.8</c:v>
                </c:pt>
                <c:pt idx="85">
                  <c:v>20.3</c:v>
                </c:pt>
                <c:pt idx="86">
                  <c:v>25.2</c:v>
                </c:pt>
                <c:pt idx="87">
                  <c:v>24.9</c:v>
                </c:pt>
                <c:pt idx="88">
                  <c:v>26.5</c:v>
                </c:pt>
                <c:pt idx="89">
                  <c:v>24.7</c:v>
                </c:pt>
                <c:pt idx="90">
                  <c:v>23.8</c:v>
                </c:pt>
                <c:pt idx="91">
                  <c:v>25.9</c:v>
                </c:pt>
                <c:pt idx="92">
                  <c:v>23.1</c:v>
                </c:pt>
                <c:pt idx="93">
                  <c:v>31.5</c:v>
                </c:pt>
                <c:pt idx="94">
                  <c:v>32.5</c:v>
                </c:pt>
                <c:pt idx="95">
                  <c:v>32</c:v>
                </c:pt>
                <c:pt idx="96">
                  <c:v>29.7</c:v>
                </c:pt>
                <c:pt idx="97">
                  <c:v>25.7</c:v>
                </c:pt>
                <c:pt idx="98">
                  <c:v>26.1</c:v>
                </c:pt>
                <c:pt idx="99">
                  <c:v>24.6</c:v>
                </c:pt>
                <c:pt idx="100">
                  <c:v>24.7</c:v>
                </c:pt>
                <c:pt idx="101">
                  <c:v>25.5</c:v>
                </c:pt>
                <c:pt idx="102">
                  <c:v>29.1</c:v>
                </c:pt>
                <c:pt idx="103">
                  <c:v>34</c:v>
                </c:pt>
                <c:pt idx="104">
                  <c:v>36.5</c:v>
                </c:pt>
                <c:pt idx="105">
                  <c:v>43.3</c:v>
                </c:pt>
                <c:pt idx="106">
                  <c:v>42.2</c:v>
                </c:pt>
                <c:pt idx="107">
                  <c:v>43.7</c:v>
                </c:pt>
                <c:pt idx="108">
                  <c:v>43.2</c:v>
                </c:pt>
                <c:pt idx="109">
                  <c:v>41.4</c:v>
                </c:pt>
                <c:pt idx="110">
                  <c:v>45.8</c:v>
                </c:pt>
                <c:pt idx="111">
                  <c:v>48.1</c:v>
                </c:pt>
                <c:pt idx="112">
                  <c:v>47.7</c:v>
                </c:pt>
                <c:pt idx="113">
                  <c:v>51.7</c:v>
                </c:pt>
                <c:pt idx="114">
                  <c:v>55.5</c:v>
                </c:pt>
                <c:pt idx="115">
                  <c:v>50.6</c:v>
                </c:pt>
                <c:pt idx="116">
                  <c:v>42.4</c:v>
                </c:pt>
                <c:pt idx="117">
                  <c:v>36.299999999999997</c:v>
                </c:pt>
                <c:pt idx="118">
                  <c:v>29.6</c:v>
                </c:pt>
                <c:pt idx="119">
                  <c:v>30.8</c:v>
                </c:pt>
                <c:pt idx="120">
                  <c:v>26.1</c:v>
                </c:pt>
                <c:pt idx="121">
                  <c:v>29.8</c:v>
                </c:pt>
                <c:pt idx="122">
                  <c:v>36.4</c:v>
                </c:pt>
                <c:pt idx="123">
                  <c:v>36.200000000000003</c:v>
                </c:pt>
                <c:pt idx="124">
                  <c:v>30.8</c:v>
                </c:pt>
                <c:pt idx="125">
                  <c:v>28.7</c:v>
                </c:pt>
                <c:pt idx="126">
                  <c:v>25.7</c:v>
                </c:pt>
                <c:pt idx="127">
                  <c:v>27</c:v>
                </c:pt>
                <c:pt idx="128">
                  <c:v>25.3</c:v>
                </c:pt>
                <c:pt idx="129">
                  <c:v>26.2</c:v>
                </c:pt>
                <c:pt idx="130">
                  <c:v>27.5</c:v>
                </c:pt>
                <c:pt idx="131">
                  <c:v>26.4</c:v>
                </c:pt>
                <c:pt idx="132">
                  <c:v>22.5</c:v>
                </c:pt>
                <c:pt idx="133">
                  <c:v>23.5</c:v>
                </c:pt>
                <c:pt idx="134">
                  <c:v>26.9</c:v>
                </c:pt>
                <c:pt idx="135">
                  <c:v>23.3</c:v>
                </c:pt>
                <c:pt idx="136">
                  <c:v>24.9</c:v>
                </c:pt>
                <c:pt idx="137">
                  <c:v>27.3</c:v>
                </c:pt>
                <c:pt idx="138">
                  <c:v>26.3</c:v>
                </c:pt>
                <c:pt idx="139">
                  <c:v>28.3</c:v>
                </c:pt>
                <c:pt idx="140">
                  <c:v>24.1</c:v>
                </c:pt>
                <c:pt idx="141">
                  <c:v>22.1</c:v>
                </c:pt>
                <c:pt idx="142">
                  <c:v>20.100000000000001</c:v>
                </c:pt>
                <c:pt idx="143">
                  <c:v>18.3</c:v>
                </c:pt>
                <c:pt idx="144">
                  <c:v>15</c:v>
                </c:pt>
                <c:pt idx="145">
                  <c:v>15.2</c:v>
                </c:pt>
                <c:pt idx="146">
                  <c:v>17.2</c:v>
                </c:pt>
                <c:pt idx="147">
                  <c:v>15</c:v>
                </c:pt>
                <c:pt idx="148">
                  <c:v>16.2</c:v>
                </c:pt>
                <c:pt idx="149">
                  <c:v>15.6</c:v>
                </c:pt>
                <c:pt idx="150">
                  <c:v>13.9</c:v>
                </c:pt>
                <c:pt idx="151">
                  <c:v>15.3</c:v>
                </c:pt>
                <c:pt idx="152">
                  <c:v>13.3</c:v>
                </c:pt>
                <c:pt idx="153">
                  <c:v>14.1</c:v>
                </c:pt>
                <c:pt idx="154">
                  <c:v>13.3</c:v>
                </c:pt>
                <c:pt idx="155">
                  <c:v>13.5</c:v>
                </c:pt>
                <c:pt idx="156">
                  <c:v>12.3</c:v>
                </c:pt>
                <c:pt idx="157">
                  <c:v>12.1</c:v>
                </c:pt>
                <c:pt idx="158">
                  <c:v>13.1</c:v>
                </c:pt>
                <c:pt idx="159">
                  <c:v>13.2</c:v>
                </c:pt>
                <c:pt idx="160">
                  <c:v>13.6</c:v>
                </c:pt>
                <c:pt idx="161">
                  <c:v>12.9</c:v>
                </c:pt>
                <c:pt idx="162">
                  <c:v>12.1</c:v>
                </c:pt>
                <c:pt idx="163">
                  <c:v>11.5</c:v>
                </c:pt>
                <c:pt idx="164">
                  <c:v>10.8</c:v>
                </c:pt>
                <c:pt idx="165">
                  <c:v>10.6</c:v>
                </c:pt>
                <c:pt idx="166">
                  <c:v>10.5</c:v>
                </c:pt>
                <c:pt idx="167">
                  <c:v>11.6</c:v>
                </c:pt>
                <c:pt idx="168">
                  <c:v>12.9</c:v>
                </c:pt>
                <c:pt idx="169">
                  <c:v>17.399999999999999</c:v>
                </c:pt>
                <c:pt idx="170">
                  <c:v>16.2</c:v>
                </c:pt>
                <c:pt idx="171">
                  <c:v>15.6</c:v>
                </c:pt>
                <c:pt idx="172">
                  <c:v>13.1</c:v>
                </c:pt>
                <c:pt idx="173">
                  <c:v>10.7</c:v>
                </c:pt>
                <c:pt idx="174">
                  <c:v>9.6</c:v>
                </c:pt>
                <c:pt idx="175">
                  <c:v>8</c:v>
                </c:pt>
                <c:pt idx="176">
                  <c:v>9.9</c:v>
                </c:pt>
                <c:pt idx="177">
                  <c:v>10.1</c:v>
                </c:pt>
                <c:pt idx="178">
                  <c:v>7.1</c:v>
                </c:pt>
                <c:pt idx="179">
                  <c:v>16.100000000000001</c:v>
                </c:pt>
                <c:pt idx="180">
                  <c:v>23.8</c:v>
                </c:pt>
                <c:pt idx="181">
                  <c:v>24.4</c:v>
                </c:pt>
                <c:pt idx="182">
                  <c:v>25.6</c:v>
                </c:pt>
                <c:pt idx="183">
                  <c:v>28.2</c:v>
                </c:pt>
                <c:pt idx="184">
                  <c:v>29.6</c:v>
                </c:pt>
                <c:pt idx="185">
                  <c:v>24</c:v>
                </c:pt>
                <c:pt idx="186">
                  <c:v>19.5</c:v>
                </c:pt>
                <c:pt idx="187">
                  <c:v>17.5</c:v>
                </c:pt>
                <c:pt idx="188">
                  <c:v>20.7</c:v>
                </c:pt>
                <c:pt idx="189">
                  <c:v>21</c:v>
                </c:pt>
                <c:pt idx="190">
                  <c:v>23.2</c:v>
                </c:pt>
                <c:pt idx="191">
                  <c:v>29</c:v>
                </c:pt>
                <c:pt idx="192">
                  <c:v>13.8</c:v>
                </c:pt>
                <c:pt idx="193">
                  <c:v>14.8</c:v>
                </c:pt>
                <c:pt idx="194">
                  <c:v>13.4</c:v>
                </c:pt>
                <c:pt idx="195">
                  <c:v>11.8</c:v>
                </c:pt>
                <c:pt idx="196">
                  <c:v>13.1</c:v>
                </c:pt>
                <c:pt idx="197">
                  <c:v>13</c:v>
                </c:pt>
                <c:pt idx="198">
                  <c:v>18.399999999999999</c:v>
                </c:pt>
                <c:pt idx="199">
                  <c:v>19.5</c:v>
                </c:pt>
                <c:pt idx="200">
                  <c:v>19.5</c:v>
                </c:pt>
                <c:pt idx="201">
                  <c:v>19.5</c:v>
                </c:pt>
                <c:pt idx="202">
                  <c:v>19.600000000000001</c:v>
                </c:pt>
                <c:pt idx="203">
                  <c:v>19.100000000000001</c:v>
                </c:pt>
                <c:pt idx="204">
                  <c:v>13.4</c:v>
                </c:pt>
                <c:pt idx="205">
                  <c:v>12</c:v>
                </c:pt>
                <c:pt idx="206">
                  <c:v>10.199999999999999</c:v>
                </c:pt>
                <c:pt idx="207">
                  <c:v>9.1</c:v>
                </c:pt>
                <c:pt idx="208">
                  <c:v>8.4</c:v>
                </c:pt>
                <c:pt idx="209">
                  <c:v>9.6</c:v>
                </c:pt>
                <c:pt idx="210">
                  <c:v>9.6</c:v>
                </c:pt>
                <c:pt idx="211">
                  <c:v>11.5</c:v>
                </c:pt>
                <c:pt idx="212">
                  <c:v>14</c:v>
                </c:pt>
                <c:pt idx="213">
                  <c:v>16.3</c:v>
                </c:pt>
                <c:pt idx="214">
                  <c:v>16.2</c:v>
                </c:pt>
                <c:pt idx="215">
                  <c:v>16.3</c:v>
                </c:pt>
                <c:pt idx="216">
                  <c:v>16</c:v>
                </c:pt>
                <c:pt idx="217">
                  <c:v>17.5</c:v>
                </c:pt>
                <c:pt idx="218">
                  <c:v>19.7</c:v>
                </c:pt>
                <c:pt idx="219">
                  <c:v>18.5</c:v>
                </c:pt>
                <c:pt idx="220">
                  <c:v>15.7</c:v>
                </c:pt>
                <c:pt idx="221">
                  <c:v>17.5</c:v>
                </c:pt>
                <c:pt idx="222">
                  <c:v>20.3</c:v>
                </c:pt>
                <c:pt idx="223">
                  <c:v>22.9</c:v>
                </c:pt>
                <c:pt idx="224">
                  <c:v>21.1</c:v>
                </c:pt>
                <c:pt idx="225">
                  <c:v>24.3</c:v>
                </c:pt>
                <c:pt idx="226">
                  <c:v>23.2</c:v>
                </c:pt>
                <c:pt idx="227">
                  <c:v>23.5</c:v>
                </c:pt>
                <c:pt idx="228">
                  <c:v>23.3</c:v>
                </c:pt>
                <c:pt idx="229">
                  <c:v>21.9</c:v>
                </c:pt>
                <c:pt idx="230">
                  <c:v>21.8</c:v>
                </c:pt>
                <c:pt idx="231">
                  <c:v>23</c:v>
                </c:pt>
                <c:pt idx="232">
                  <c:v>22.2</c:v>
                </c:pt>
                <c:pt idx="233">
                  <c:v>19.399999999999999</c:v>
                </c:pt>
                <c:pt idx="234">
                  <c:v>18.2</c:v>
                </c:pt>
                <c:pt idx="235">
                  <c:v>14.9</c:v>
                </c:pt>
                <c:pt idx="236">
                  <c:v>12.2</c:v>
                </c:pt>
                <c:pt idx="237">
                  <c:v>12.1</c:v>
                </c:pt>
                <c:pt idx="238">
                  <c:v>11.2</c:v>
                </c:pt>
                <c:pt idx="239">
                  <c:v>11.2</c:v>
                </c:pt>
                <c:pt idx="240">
                  <c:v>9.6999999999999993</c:v>
                </c:pt>
                <c:pt idx="241">
                  <c:v>9.8000000000000007</c:v>
                </c:pt>
                <c:pt idx="242">
                  <c:v>11</c:v>
                </c:pt>
                <c:pt idx="243">
                  <c:v>12.8</c:v>
                </c:pt>
                <c:pt idx="244">
                  <c:v>13.8</c:v>
                </c:pt>
                <c:pt idx="245">
                  <c:v>14.8</c:v>
                </c:pt>
                <c:pt idx="246">
                  <c:v>15.1</c:v>
                </c:pt>
                <c:pt idx="247">
                  <c:v>14.6</c:v>
                </c:pt>
                <c:pt idx="248">
                  <c:v>14.6</c:v>
                </c:pt>
                <c:pt idx="249">
                  <c:v>14.8</c:v>
                </c:pt>
                <c:pt idx="250">
                  <c:v>15.3</c:v>
                </c:pt>
                <c:pt idx="251">
                  <c:v>16.5</c:v>
                </c:pt>
                <c:pt idx="252">
                  <c:v>13.8</c:v>
                </c:pt>
                <c:pt idx="253">
                  <c:v>20.399999999999999</c:v>
                </c:pt>
                <c:pt idx="254">
                  <c:v>24.5</c:v>
                </c:pt>
                <c:pt idx="255">
                  <c:v>22.5</c:v>
                </c:pt>
                <c:pt idx="256">
                  <c:v>20.9</c:v>
                </c:pt>
                <c:pt idx="257">
                  <c:v>21.4</c:v>
                </c:pt>
                <c:pt idx="258">
                  <c:v>18.600000000000001</c:v>
                </c:pt>
                <c:pt idx="259">
                  <c:v>17.100000000000001</c:v>
                </c:pt>
                <c:pt idx="260">
                  <c:v>17.100000000000001</c:v>
                </c:pt>
                <c:pt idx="261">
                  <c:v>16</c:v>
                </c:pt>
                <c:pt idx="262">
                  <c:v>13.8</c:v>
                </c:pt>
                <c:pt idx="263">
                  <c:v>15.6</c:v>
                </c:pt>
                <c:pt idx="264">
                  <c:v>13.4</c:v>
                </c:pt>
                <c:pt idx="265">
                  <c:v>14.2</c:v>
                </c:pt>
                <c:pt idx="266">
                  <c:v>19.3</c:v>
                </c:pt>
                <c:pt idx="267">
                  <c:v>18.5</c:v>
                </c:pt>
                <c:pt idx="268">
                  <c:v>19.600000000000001</c:v>
                </c:pt>
                <c:pt idx="269">
                  <c:v>21.5</c:v>
                </c:pt>
                <c:pt idx="270">
                  <c:v>19.899999999999999</c:v>
                </c:pt>
                <c:pt idx="271">
                  <c:v>23.8</c:v>
                </c:pt>
                <c:pt idx="272">
                  <c:v>22.5</c:v>
                </c:pt>
                <c:pt idx="273">
                  <c:v>21.7</c:v>
                </c:pt>
                <c:pt idx="274">
                  <c:v>21</c:v>
                </c:pt>
                <c:pt idx="275">
                  <c:v>18.5</c:v>
                </c:pt>
                <c:pt idx="276">
                  <c:v>13.1</c:v>
                </c:pt>
                <c:pt idx="277">
                  <c:v>11.8</c:v>
                </c:pt>
                <c:pt idx="278">
                  <c:v>13.6</c:v>
                </c:pt>
                <c:pt idx="279">
                  <c:v>12.5</c:v>
                </c:pt>
                <c:pt idx="280">
                  <c:v>14.5</c:v>
                </c:pt>
                <c:pt idx="281">
                  <c:v>15.4</c:v>
                </c:pt>
                <c:pt idx="282">
                  <c:v>14.8</c:v>
                </c:pt>
                <c:pt idx="283">
                  <c:v>16</c:v>
                </c:pt>
                <c:pt idx="284">
                  <c:v>14.6</c:v>
                </c:pt>
                <c:pt idx="285">
                  <c:v>15.7</c:v>
                </c:pt>
                <c:pt idx="286">
                  <c:v>15.3</c:v>
                </c:pt>
                <c:pt idx="287">
                  <c:v>14.3</c:v>
                </c:pt>
                <c:pt idx="288">
                  <c:v>12.9</c:v>
                </c:pt>
                <c:pt idx="289">
                  <c:v>11.5</c:v>
                </c:pt>
                <c:pt idx="290">
                  <c:v>12.1</c:v>
                </c:pt>
                <c:pt idx="291">
                  <c:v>11.5</c:v>
                </c:pt>
                <c:pt idx="292">
                  <c:v>12.6</c:v>
                </c:pt>
                <c:pt idx="293">
                  <c:v>12.6</c:v>
                </c:pt>
                <c:pt idx="294">
                  <c:v>12.3</c:v>
                </c:pt>
                <c:pt idx="295">
                  <c:v>12.6</c:v>
                </c:pt>
                <c:pt idx="296">
                  <c:v>10.4</c:v>
                </c:pt>
                <c:pt idx="297">
                  <c:v>10.8</c:v>
                </c:pt>
                <c:pt idx="298">
                  <c:v>9.4</c:v>
                </c:pt>
                <c:pt idx="299">
                  <c:v>9.1</c:v>
                </c:pt>
                <c:pt idx="300">
                  <c:v>8.6</c:v>
                </c:pt>
                <c:pt idx="301">
                  <c:v>9.8000000000000007</c:v>
                </c:pt>
                <c:pt idx="302">
                  <c:v>11.7</c:v>
                </c:pt>
                <c:pt idx="303">
                  <c:v>14.3</c:v>
                </c:pt>
                <c:pt idx="304">
                  <c:v>16.899999999999999</c:v>
                </c:pt>
                <c:pt idx="305">
                  <c:v>17.100000000000001</c:v>
                </c:pt>
                <c:pt idx="306">
                  <c:v>20.9</c:v>
                </c:pt>
                <c:pt idx="307">
                  <c:v>22.3</c:v>
                </c:pt>
                <c:pt idx="308">
                  <c:v>22.8</c:v>
                </c:pt>
                <c:pt idx="309">
                  <c:v>24.4</c:v>
                </c:pt>
                <c:pt idx="310">
                  <c:v>22</c:v>
                </c:pt>
                <c:pt idx="311">
                  <c:v>22.9</c:v>
                </c:pt>
                <c:pt idx="312">
                  <c:v>21.3</c:v>
                </c:pt>
                <c:pt idx="313">
                  <c:v>21.3</c:v>
                </c:pt>
                <c:pt idx="314">
                  <c:v>24.5</c:v>
                </c:pt>
                <c:pt idx="315">
                  <c:v>26.2</c:v>
                </c:pt>
                <c:pt idx="316">
                  <c:v>27</c:v>
                </c:pt>
                <c:pt idx="317">
                  <c:v>37.200000000000003</c:v>
                </c:pt>
                <c:pt idx="318">
                  <c:v>35.799999999999997</c:v>
                </c:pt>
                <c:pt idx="319">
                  <c:v>33.700000000000003</c:v>
                </c:pt>
                <c:pt idx="320">
                  <c:v>33.700000000000003</c:v>
                </c:pt>
                <c:pt idx="321">
                  <c:v>35.6</c:v>
                </c:pt>
                <c:pt idx="322">
                  <c:v>35</c:v>
                </c:pt>
                <c:pt idx="323">
                  <c:v>38.700000000000003</c:v>
                </c:pt>
                <c:pt idx="324">
                  <c:v>34.299999999999997</c:v>
                </c:pt>
                <c:pt idx="325">
                  <c:v>35.4</c:v>
                </c:pt>
                <c:pt idx="326">
                  <c:v>40.700000000000003</c:v>
                </c:pt>
                <c:pt idx="327">
                  <c:v>35.299999999999997</c:v>
                </c:pt>
                <c:pt idx="328">
                  <c:v>31.1</c:v>
                </c:pt>
                <c:pt idx="329">
                  <c:v>33.4</c:v>
                </c:pt>
                <c:pt idx="330">
                  <c:v>31.3</c:v>
                </c:pt>
                <c:pt idx="331">
                  <c:v>31.2</c:v>
                </c:pt>
                <c:pt idx="332">
                  <c:v>30</c:v>
                </c:pt>
                <c:pt idx="333">
                  <c:v>28.7</c:v>
                </c:pt>
                <c:pt idx="334">
                  <c:v>26.5</c:v>
                </c:pt>
                <c:pt idx="335">
                  <c:v>24.8</c:v>
                </c:pt>
                <c:pt idx="336">
                  <c:v>21.7</c:v>
                </c:pt>
                <c:pt idx="337">
                  <c:v>18.899999999999999</c:v>
                </c:pt>
                <c:pt idx="338">
                  <c:v>19.399999999999999</c:v>
                </c:pt>
                <c:pt idx="339">
                  <c:v>16.5</c:v>
                </c:pt>
                <c:pt idx="340">
                  <c:v>13.8</c:v>
                </c:pt>
                <c:pt idx="341">
                  <c:v>12.8</c:v>
                </c:pt>
                <c:pt idx="342">
                  <c:v>11</c:v>
                </c:pt>
                <c:pt idx="343">
                  <c:v>10.7</c:v>
                </c:pt>
                <c:pt idx="344">
                  <c:v>9.4</c:v>
                </c:pt>
                <c:pt idx="345">
                  <c:v>7.5</c:v>
                </c:pt>
              </c:numCache>
            </c:numRef>
          </c:val>
          <c:smooth val="0"/>
          <c:extLst>
            <c:ext xmlns:c16="http://schemas.microsoft.com/office/drawing/2014/chart" uri="{C3380CC4-5D6E-409C-BE32-E72D297353CC}">
              <c16:uniqueId val="{00000002-6CB0-47C3-9A3E-34F0E47AAAAB}"/>
            </c:ext>
          </c:extLst>
        </c:ser>
        <c:dLbls>
          <c:showLegendKey val="0"/>
          <c:showVal val="0"/>
          <c:showCatName val="0"/>
          <c:showSerName val="0"/>
          <c:showPercent val="0"/>
          <c:showBubbleSize val="0"/>
        </c:dLbls>
        <c:smooth val="0"/>
        <c:axId val="1741412319"/>
        <c:axId val="1741418559"/>
      </c:lineChart>
      <c:dateAx>
        <c:axId val="1741412319"/>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1418559"/>
        <c:crosses val="autoZero"/>
        <c:auto val="1"/>
        <c:lblOffset val="100"/>
        <c:baseTimeUnit val="months"/>
        <c:majorUnit val="1"/>
        <c:majorTimeUnit val="years"/>
      </c:dateAx>
      <c:valAx>
        <c:axId val="17414185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1412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913D7-E017-4072-90C6-1561722397F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AE0119DD-CD32-4305-B529-25E0CEFE37DB}">
      <dgm:prSet phldrT="[Text]" phldr="0"/>
      <dgm:spPr>
        <a:solidFill>
          <a:srgbClr val="81BB00"/>
        </a:solidFill>
      </dgm:spPr>
      <dgm:t>
        <a:bodyPr/>
        <a:lstStyle/>
        <a:p>
          <a:r>
            <a:rPr lang="en-US" dirty="0"/>
            <a:t>UW Model</a:t>
          </a:r>
        </a:p>
      </dgm:t>
    </dgm:pt>
    <dgm:pt modelId="{D98DA974-2B77-4323-8103-314126C3562D}" type="parTrans" cxnId="{97A438CB-7179-42AD-AD3D-EA214C5BF11D}">
      <dgm:prSet/>
      <dgm:spPr/>
      <dgm:t>
        <a:bodyPr/>
        <a:lstStyle/>
        <a:p>
          <a:endParaRPr lang="en-US"/>
        </a:p>
      </dgm:t>
    </dgm:pt>
    <dgm:pt modelId="{446F6A5F-FD2E-4ABC-AACD-A6A2CCC33D31}" type="sibTrans" cxnId="{97A438CB-7179-42AD-AD3D-EA214C5BF11D}">
      <dgm:prSet/>
      <dgm:spPr>
        <a:solidFill>
          <a:srgbClr val="BFBFBF"/>
        </a:solidFill>
      </dgm:spPr>
      <dgm:t>
        <a:bodyPr/>
        <a:lstStyle/>
        <a:p>
          <a:endParaRPr lang="en-US"/>
        </a:p>
      </dgm:t>
    </dgm:pt>
    <dgm:pt modelId="{98DF71AD-C4E2-4C4E-ADE5-2E3AFA945C04}">
      <dgm:prSet phldrT="[Text]" phldr="0" custT="1"/>
      <dgm:spPr>
        <a:ln>
          <a:solidFill>
            <a:srgbClr val="81BB00"/>
          </a:solidFill>
        </a:ln>
      </dgm:spPr>
      <dgm:t>
        <a:bodyPr/>
        <a:lstStyle/>
        <a:p>
          <a:r>
            <a:rPr lang="en-US" sz="1100" dirty="0"/>
            <a:t>UW data</a:t>
          </a:r>
          <a:endParaRPr lang="en-US" sz="1800" dirty="0"/>
        </a:p>
      </dgm:t>
    </dgm:pt>
    <dgm:pt modelId="{E0413454-6D9A-439E-94CB-D79528D26D1E}" type="parTrans" cxnId="{6DA77256-AB95-40CB-97F0-8FF39F42AD8B}">
      <dgm:prSet/>
      <dgm:spPr/>
      <dgm:t>
        <a:bodyPr/>
        <a:lstStyle/>
        <a:p>
          <a:endParaRPr lang="en-US"/>
        </a:p>
      </dgm:t>
    </dgm:pt>
    <dgm:pt modelId="{1D758FE1-5E21-453D-B3A4-4982860C4627}" type="sibTrans" cxnId="{6DA77256-AB95-40CB-97F0-8FF39F42AD8B}">
      <dgm:prSet/>
      <dgm:spPr/>
      <dgm:t>
        <a:bodyPr/>
        <a:lstStyle/>
        <a:p>
          <a:endParaRPr lang="en-US"/>
        </a:p>
      </dgm:t>
    </dgm:pt>
    <dgm:pt modelId="{72B61178-EF4B-4E1F-8860-2197AABCF50B}">
      <dgm:prSet phldrT="[Text]" phldr="0"/>
      <dgm:spPr>
        <a:solidFill>
          <a:schemeClr val="accent2"/>
        </a:solidFill>
      </dgm:spPr>
      <dgm:t>
        <a:bodyPr/>
        <a:lstStyle/>
        <a:p>
          <a:r>
            <a:rPr lang="en-US" dirty="0"/>
            <a:t>Monitoring Model</a:t>
          </a:r>
        </a:p>
      </dgm:t>
    </dgm:pt>
    <dgm:pt modelId="{7D14A168-0533-4D1E-AA04-902EDD6E9E99}" type="parTrans" cxnId="{26110BC0-7E17-424C-835F-5F00ADA72E67}">
      <dgm:prSet/>
      <dgm:spPr/>
      <dgm:t>
        <a:bodyPr/>
        <a:lstStyle/>
        <a:p>
          <a:endParaRPr lang="en-US"/>
        </a:p>
      </dgm:t>
    </dgm:pt>
    <dgm:pt modelId="{8BCD3EE4-EA8D-4B2B-AA6F-79E558A19C17}" type="sibTrans" cxnId="{26110BC0-7E17-424C-835F-5F00ADA72E67}">
      <dgm:prSet/>
      <dgm:spPr>
        <a:solidFill>
          <a:schemeClr val="bg1">
            <a:lumMod val="75000"/>
          </a:schemeClr>
        </a:solidFill>
      </dgm:spPr>
      <dgm:t>
        <a:bodyPr/>
        <a:lstStyle/>
        <a:p>
          <a:endParaRPr lang="en-US"/>
        </a:p>
      </dgm:t>
    </dgm:pt>
    <dgm:pt modelId="{6288063B-975F-4247-92D3-E17EEA39A270}">
      <dgm:prSet phldrT="[Text]" phldr="0"/>
      <dgm:spPr>
        <a:ln>
          <a:solidFill>
            <a:schemeClr val="accent2"/>
          </a:solidFill>
        </a:ln>
      </dgm:spPr>
      <dgm:t>
        <a:bodyPr/>
        <a:lstStyle/>
        <a:p>
          <a:r>
            <a:rPr lang="en-US" dirty="0"/>
            <a:t>UW Vars</a:t>
          </a:r>
        </a:p>
      </dgm:t>
    </dgm:pt>
    <dgm:pt modelId="{13ABD2E6-CBBA-4AC1-AFB7-B7B059165AA3}" type="parTrans" cxnId="{334BCDA4-AAAF-4018-9701-E220223F18D1}">
      <dgm:prSet/>
      <dgm:spPr/>
      <dgm:t>
        <a:bodyPr/>
        <a:lstStyle/>
        <a:p>
          <a:endParaRPr lang="en-US"/>
        </a:p>
      </dgm:t>
    </dgm:pt>
    <dgm:pt modelId="{6A9157E1-E0FE-457B-8F95-6B749E2C7875}" type="sibTrans" cxnId="{334BCDA4-AAAF-4018-9701-E220223F18D1}">
      <dgm:prSet/>
      <dgm:spPr/>
      <dgm:t>
        <a:bodyPr/>
        <a:lstStyle/>
        <a:p>
          <a:endParaRPr lang="en-US"/>
        </a:p>
      </dgm:t>
    </dgm:pt>
    <dgm:pt modelId="{B2A008EE-2E82-4838-8755-CE59B423597F}">
      <dgm:prSet phldrT="[Text]" phldr="0"/>
      <dgm:spPr>
        <a:ln>
          <a:solidFill>
            <a:schemeClr val="accent2"/>
          </a:solidFill>
        </a:ln>
      </dgm:spPr>
      <dgm:t>
        <a:bodyPr/>
        <a:lstStyle/>
        <a:p>
          <a:r>
            <a:rPr lang="en-US" dirty="0"/>
            <a:t>Temporal Loan Level data</a:t>
          </a:r>
        </a:p>
      </dgm:t>
    </dgm:pt>
    <dgm:pt modelId="{1DEDA21C-2EAE-42DB-8082-A89C9A44CDF5}" type="parTrans" cxnId="{845AEA26-B6CE-4A96-88ED-5D7C3784E4D6}">
      <dgm:prSet/>
      <dgm:spPr/>
      <dgm:t>
        <a:bodyPr/>
        <a:lstStyle/>
        <a:p>
          <a:endParaRPr lang="en-US"/>
        </a:p>
      </dgm:t>
    </dgm:pt>
    <dgm:pt modelId="{E6723F1A-D3A5-4505-89C9-DBAC161C39BA}" type="sibTrans" cxnId="{845AEA26-B6CE-4A96-88ED-5D7C3784E4D6}">
      <dgm:prSet/>
      <dgm:spPr/>
      <dgm:t>
        <a:bodyPr/>
        <a:lstStyle/>
        <a:p>
          <a:endParaRPr lang="en-US"/>
        </a:p>
      </dgm:t>
    </dgm:pt>
    <dgm:pt modelId="{FEE2D1EA-B8CF-421D-8C10-E62E10B18AAA}">
      <dgm:prSet phldrT="[Text]" phldr="0"/>
      <dgm:spPr>
        <a:solidFill>
          <a:srgbClr val="00B050"/>
        </a:solidFill>
      </dgm:spPr>
      <dgm:t>
        <a:bodyPr/>
        <a:lstStyle/>
        <a:p>
          <a:r>
            <a:rPr lang="en-US" dirty="0"/>
            <a:t>Advance Monitoring</a:t>
          </a:r>
        </a:p>
      </dgm:t>
    </dgm:pt>
    <dgm:pt modelId="{0A93B9D6-3634-4F13-80C1-DF6F6A98D0EC}" type="parTrans" cxnId="{34CD38F1-9B80-419E-94A4-59FAB62B8AAB}">
      <dgm:prSet/>
      <dgm:spPr/>
      <dgm:t>
        <a:bodyPr/>
        <a:lstStyle/>
        <a:p>
          <a:endParaRPr lang="en-US"/>
        </a:p>
      </dgm:t>
    </dgm:pt>
    <dgm:pt modelId="{960A157E-3AAE-43A2-B1C8-7F02BCE10F9F}" type="sibTrans" cxnId="{34CD38F1-9B80-419E-94A4-59FAB62B8AAB}">
      <dgm:prSet/>
      <dgm:spPr/>
      <dgm:t>
        <a:bodyPr/>
        <a:lstStyle/>
        <a:p>
          <a:endParaRPr lang="en-US"/>
        </a:p>
      </dgm:t>
    </dgm:pt>
    <dgm:pt modelId="{1AD56114-B1CA-4B88-8339-A3383E3254C1}">
      <dgm:prSet phldrT="[Text]"/>
      <dgm:spPr>
        <a:ln>
          <a:solidFill>
            <a:srgbClr val="00B050"/>
          </a:solidFill>
        </a:ln>
      </dgm:spPr>
      <dgm:t>
        <a:bodyPr/>
        <a:lstStyle/>
        <a:p>
          <a:r>
            <a:rPr lang="en-US" dirty="0"/>
            <a:t>UW Vars</a:t>
          </a:r>
        </a:p>
      </dgm:t>
    </dgm:pt>
    <dgm:pt modelId="{3A076FA0-AE58-48B9-AB14-4DFAD37B0E85}" type="parTrans" cxnId="{81423CD2-D3AF-4983-A361-7CC178853BEB}">
      <dgm:prSet/>
      <dgm:spPr/>
      <dgm:t>
        <a:bodyPr/>
        <a:lstStyle/>
        <a:p>
          <a:endParaRPr lang="en-US"/>
        </a:p>
      </dgm:t>
    </dgm:pt>
    <dgm:pt modelId="{024DDA8C-11D7-4604-BC91-13B8BA50F770}" type="sibTrans" cxnId="{81423CD2-D3AF-4983-A361-7CC178853BEB}">
      <dgm:prSet/>
      <dgm:spPr/>
      <dgm:t>
        <a:bodyPr/>
        <a:lstStyle/>
        <a:p>
          <a:endParaRPr lang="en-US"/>
        </a:p>
      </dgm:t>
    </dgm:pt>
    <dgm:pt modelId="{5999C7B9-0827-4A1C-96EF-89DECFA34697}">
      <dgm:prSet phldrT="[Text]" phldr="0"/>
      <dgm:spPr>
        <a:ln>
          <a:solidFill>
            <a:schemeClr val="accent2"/>
          </a:solidFill>
        </a:ln>
      </dgm:spPr>
      <dgm:t>
        <a:bodyPr/>
        <a:lstStyle/>
        <a:p>
          <a:r>
            <a:rPr lang="en-US" dirty="0"/>
            <a:t>Temporal Macro Economic data</a:t>
          </a:r>
        </a:p>
      </dgm:t>
    </dgm:pt>
    <dgm:pt modelId="{6D7B7CDF-DD45-4D41-80AF-1602DE380466}" type="parTrans" cxnId="{ECB4BFBC-FCF7-4BB8-AAB9-4687BFB147DA}">
      <dgm:prSet/>
      <dgm:spPr/>
      <dgm:t>
        <a:bodyPr/>
        <a:lstStyle/>
        <a:p>
          <a:endParaRPr lang="en-US"/>
        </a:p>
      </dgm:t>
    </dgm:pt>
    <dgm:pt modelId="{59F7E5BC-1BE6-4F7A-97DE-802CF550888E}" type="sibTrans" cxnId="{ECB4BFBC-FCF7-4BB8-AAB9-4687BFB147DA}">
      <dgm:prSet/>
      <dgm:spPr/>
      <dgm:t>
        <a:bodyPr/>
        <a:lstStyle/>
        <a:p>
          <a:endParaRPr lang="en-US"/>
        </a:p>
      </dgm:t>
    </dgm:pt>
    <dgm:pt modelId="{0E941D93-ABCE-4DB3-80F9-B1182BDB2FAB}">
      <dgm:prSet phldrT="[Text]" phldr="0" custT="1"/>
      <dgm:spPr>
        <a:ln>
          <a:solidFill>
            <a:srgbClr val="81BB00"/>
          </a:solidFill>
        </a:ln>
      </dgm:spPr>
      <dgm:t>
        <a:bodyPr/>
        <a:lstStyle/>
        <a:p>
          <a:r>
            <a:rPr lang="en-US" sz="1100" i="1" dirty="0"/>
            <a:t>y</a:t>
          </a:r>
          <a:r>
            <a:rPr lang="en-US" sz="1100" dirty="0"/>
            <a:t> = will loan be </a:t>
          </a:r>
          <a:r>
            <a:rPr lang="en-US" sz="1100" b="1" dirty="0"/>
            <a:t>iffy</a:t>
          </a:r>
          <a:r>
            <a:rPr lang="en-US" sz="1100" dirty="0"/>
            <a:t> given only UW vars</a:t>
          </a:r>
          <a:endParaRPr lang="en-US" sz="1800" dirty="0"/>
        </a:p>
      </dgm:t>
    </dgm:pt>
    <dgm:pt modelId="{23F7292B-75C1-4964-BD0C-23F1AB1C9709}" type="parTrans" cxnId="{ECB36DDC-E08B-4460-AD1A-04834E508760}">
      <dgm:prSet/>
      <dgm:spPr/>
      <dgm:t>
        <a:bodyPr/>
        <a:lstStyle/>
        <a:p>
          <a:endParaRPr lang="en-US"/>
        </a:p>
      </dgm:t>
    </dgm:pt>
    <dgm:pt modelId="{00419417-78C0-4FF3-823D-DD6B34F195DF}" type="sibTrans" cxnId="{ECB36DDC-E08B-4460-AD1A-04834E508760}">
      <dgm:prSet/>
      <dgm:spPr/>
      <dgm:t>
        <a:bodyPr/>
        <a:lstStyle/>
        <a:p>
          <a:endParaRPr lang="en-US"/>
        </a:p>
      </dgm:t>
    </dgm:pt>
    <dgm:pt modelId="{80C4F6B3-E919-407E-B3AE-A3B1951E77E6}">
      <dgm:prSet phldrT="[Text]" phldr="0"/>
      <dgm:spPr>
        <a:ln>
          <a:solidFill>
            <a:schemeClr val="accent2"/>
          </a:solidFill>
        </a:ln>
      </dgm:spPr>
      <dgm:t>
        <a:bodyPr/>
        <a:lstStyle/>
        <a:p>
          <a:r>
            <a:rPr lang="en-US" i="1" dirty="0"/>
            <a:t>y</a:t>
          </a:r>
          <a:r>
            <a:rPr lang="en-US" dirty="0"/>
            <a:t> = will loan be </a:t>
          </a:r>
          <a:r>
            <a:rPr lang="en-US" b="1" dirty="0"/>
            <a:t>iffy</a:t>
          </a:r>
          <a:r>
            <a:rPr lang="en-US" dirty="0"/>
            <a:t> in </a:t>
          </a:r>
          <a:r>
            <a:rPr lang="en-US" b="1" dirty="0"/>
            <a:t>next </a:t>
          </a:r>
          <a:r>
            <a:rPr lang="en-US" b="1" i="1" dirty="0"/>
            <a:t>k</a:t>
          </a:r>
          <a:r>
            <a:rPr lang="en-US" dirty="0"/>
            <a:t> months (</a:t>
          </a:r>
          <a:r>
            <a:rPr lang="en-US" i="1" dirty="0"/>
            <a:t>k</a:t>
          </a:r>
          <a:r>
            <a:rPr lang="en-US" dirty="0"/>
            <a:t> = 12, 36)</a:t>
          </a:r>
        </a:p>
      </dgm:t>
    </dgm:pt>
    <dgm:pt modelId="{D309F7D0-A400-4833-864C-3D3F62F8CED7}" type="parTrans" cxnId="{4AFDAB88-484E-4A7C-BE21-1B13FF4560E9}">
      <dgm:prSet/>
      <dgm:spPr/>
      <dgm:t>
        <a:bodyPr/>
        <a:lstStyle/>
        <a:p>
          <a:endParaRPr lang="en-US"/>
        </a:p>
      </dgm:t>
    </dgm:pt>
    <dgm:pt modelId="{5FDC2B53-471C-4CDA-A8CB-7E08968830D1}" type="sibTrans" cxnId="{4AFDAB88-484E-4A7C-BE21-1B13FF4560E9}">
      <dgm:prSet/>
      <dgm:spPr/>
      <dgm:t>
        <a:bodyPr/>
        <a:lstStyle/>
        <a:p>
          <a:endParaRPr lang="en-US"/>
        </a:p>
      </dgm:t>
    </dgm:pt>
    <dgm:pt modelId="{E19C5938-8D33-4D19-85A7-DB02677C90F3}">
      <dgm:prSet/>
      <dgm:spPr>
        <a:ln>
          <a:solidFill>
            <a:srgbClr val="00B050"/>
          </a:solidFill>
        </a:ln>
      </dgm:spPr>
      <dgm:t>
        <a:bodyPr/>
        <a:lstStyle/>
        <a:p>
          <a:r>
            <a:rPr lang="en-US" dirty="0"/>
            <a:t>Temporal Loan Level data</a:t>
          </a:r>
        </a:p>
      </dgm:t>
    </dgm:pt>
    <dgm:pt modelId="{1EF794C0-5C76-414A-9531-7A06AF34CFB8}" type="parTrans" cxnId="{4445E35F-E5ED-4C46-83F9-D31419853174}">
      <dgm:prSet/>
      <dgm:spPr/>
      <dgm:t>
        <a:bodyPr/>
        <a:lstStyle/>
        <a:p>
          <a:endParaRPr lang="en-US"/>
        </a:p>
      </dgm:t>
    </dgm:pt>
    <dgm:pt modelId="{A6FD8F0A-8AEF-41A7-BDAD-5D9FC49D6C68}" type="sibTrans" cxnId="{4445E35F-E5ED-4C46-83F9-D31419853174}">
      <dgm:prSet/>
      <dgm:spPr/>
      <dgm:t>
        <a:bodyPr/>
        <a:lstStyle/>
        <a:p>
          <a:endParaRPr lang="en-US"/>
        </a:p>
      </dgm:t>
    </dgm:pt>
    <dgm:pt modelId="{7050989D-1A52-404E-8E4B-EC7349C541B4}">
      <dgm:prSet/>
      <dgm:spPr>
        <a:ln>
          <a:solidFill>
            <a:srgbClr val="00B050"/>
          </a:solidFill>
        </a:ln>
      </dgm:spPr>
      <dgm:t>
        <a:bodyPr/>
        <a:lstStyle/>
        <a:p>
          <a:r>
            <a:rPr lang="en-US" dirty="0"/>
            <a:t>Temporal Macro Economic data</a:t>
          </a:r>
        </a:p>
      </dgm:t>
    </dgm:pt>
    <dgm:pt modelId="{7C7D2DA6-23D0-487C-B19F-505D0D90BFCF}" type="parTrans" cxnId="{E242B4C5-83E2-4F11-8FD4-B9CF5ED7F28B}">
      <dgm:prSet/>
      <dgm:spPr/>
      <dgm:t>
        <a:bodyPr/>
        <a:lstStyle/>
        <a:p>
          <a:endParaRPr lang="en-US"/>
        </a:p>
      </dgm:t>
    </dgm:pt>
    <dgm:pt modelId="{C13F1A6B-0011-4885-B2A9-A4863ECCB47E}" type="sibTrans" cxnId="{E242B4C5-83E2-4F11-8FD4-B9CF5ED7F28B}">
      <dgm:prSet/>
      <dgm:spPr/>
      <dgm:t>
        <a:bodyPr/>
        <a:lstStyle/>
        <a:p>
          <a:endParaRPr lang="en-US"/>
        </a:p>
      </dgm:t>
    </dgm:pt>
    <dgm:pt modelId="{A6B8D638-BAA0-431F-A99A-03A0DBD5BABA}">
      <dgm:prSet/>
      <dgm:spPr>
        <a:ln>
          <a:solidFill>
            <a:srgbClr val="00B050"/>
          </a:solidFill>
        </a:ln>
      </dgm:spPr>
      <dgm:t>
        <a:bodyPr/>
        <a:lstStyle/>
        <a:p>
          <a:r>
            <a:rPr lang="en-US" i="1" dirty="0"/>
            <a:t>y, z</a:t>
          </a:r>
          <a:r>
            <a:rPr lang="en-US" dirty="0"/>
            <a:t> = </a:t>
          </a:r>
          <a:r>
            <a:rPr lang="en-US" b="1" dirty="0"/>
            <a:t>how long</a:t>
          </a:r>
          <a:r>
            <a:rPr lang="en-US" dirty="0"/>
            <a:t> until it becomes </a:t>
          </a:r>
          <a:r>
            <a:rPr lang="en-US" b="1" dirty="0"/>
            <a:t>iffy</a:t>
          </a:r>
        </a:p>
      </dgm:t>
    </dgm:pt>
    <dgm:pt modelId="{15768795-0F32-4594-8EA2-2C088DCF8158}" type="parTrans" cxnId="{F86EC723-72F0-42B7-85A5-3DFB52B646D2}">
      <dgm:prSet/>
      <dgm:spPr/>
      <dgm:t>
        <a:bodyPr/>
        <a:lstStyle/>
        <a:p>
          <a:endParaRPr lang="en-US"/>
        </a:p>
      </dgm:t>
    </dgm:pt>
    <dgm:pt modelId="{0FFA1583-647C-4BEE-9E47-0F5E86EDDF5D}" type="sibTrans" cxnId="{F86EC723-72F0-42B7-85A5-3DFB52B646D2}">
      <dgm:prSet/>
      <dgm:spPr/>
      <dgm:t>
        <a:bodyPr/>
        <a:lstStyle/>
        <a:p>
          <a:endParaRPr lang="en-US"/>
        </a:p>
      </dgm:t>
    </dgm:pt>
    <dgm:pt modelId="{6D4C2E4E-D7BA-4253-92FD-344DB0310579}" type="pres">
      <dgm:prSet presAssocID="{4C5913D7-E017-4072-90C6-1561722397F8}" presName="Name0" presStyleCnt="0">
        <dgm:presLayoutVars>
          <dgm:dir/>
          <dgm:animLvl val="lvl"/>
          <dgm:resizeHandles val="exact"/>
        </dgm:presLayoutVars>
      </dgm:prSet>
      <dgm:spPr/>
    </dgm:pt>
    <dgm:pt modelId="{9DE9CA3D-B192-4851-95C6-38E0342455C1}" type="pres">
      <dgm:prSet presAssocID="{4C5913D7-E017-4072-90C6-1561722397F8}" presName="tSp" presStyleCnt="0"/>
      <dgm:spPr/>
    </dgm:pt>
    <dgm:pt modelId="{DCC6469D-BD9E-4B0A-9719-CA2E73B0C1CC}" type="pres">
      <dgm:prSet presAssocID="{4C5913D7-E017-4072-90C6-1561722397F8}" presName="bSp" presStyleCnt="0"/>
      <dgm:spPr/>
    </dgm:pt>
    <dgm:pt modelId="{5397F659-ED7E-416C-81BF-460C2DB0F461}" type="pres">
      <dgm:prSet presAssocID="{4C5913D7-E017-4072-90C6-1561722397F8}" presName="process" presStyleCnt="0"/>
      <dgm:spPr/>
    </dgm:pt>
    <dgm:pt modelId="{347E863F-4786-48FB-8654-FCBAE2DC2EEF}" type="pres">
      <dgm:prSet presAssocID="{AE0119DD-CD32-4305-B529-25E0CEFE37DB}" presName="composite1" presStyleCnt="0"/>
      <dgm:spPr/>
    </dgm:pt>
    <dgm:pt modelId="{4BAADD74-CD31-4201-A9B0-999076F0D62A}" type="pres">
      <dgm:prSet presAssocID="{AE0119DD-CD32-4305-B529-25E0CEFE37DB}" presName="dummyNode1" presStyleLbl="node1" presStyleIdx="0" presStyleCnt="3"/>
      <dgm:spPr/>
    </dgm:pt>
    <dgm:pt modelId="{AC34571C-2F31-4DF4-BEC6-F773F6A5315B}" type="pres">
      <dgm:prSet presAssocID="{AE0119DD-CD32-4305-B529-25E0CEFE37DB}" presName="childNode1" presStyleLbl="bgAcc1" presStyleIdx="0" presStyleCnt="3">
        <dgm:presLayoutVars>
          <dgm:bulletEnabled val="1"/>
        </dgm:presLayoutVars>
      </dgm:prSet>
      <dgm:spPr/>
    </dgm:pt>
    <dgm:pt modelId="{E3CFD015-7F42-4959-B021-8C92AAF73BAA}" type="pres">
      <dgm:prSet presAssocID="{AE0119DD-CD32-4305-B529-25E0CEFE37DB}" presName="childNode1tx" presStyleLbl="bgAcc1" presStyleIdx="0" presStyleCnt="3">
        <dgm:presLayoutVars>
          <dgm:bulletEnabled val="1"/>
        </dgm:presLayoutVars>
      </dgm:prSet>
      <dgm:spPr/>
    </dgm:pt>
    <dgm:pt modelId="{039BC596-14A0-4088-AA7D-44CB219160F4}" type="pres">
      <dgm:prSet presAssocID="{AE0119DD-CD32-4305-B529-25E0CEFE37DB}" presName="parentNode1" presStyleLbl="node1" presStyleIdx="0" presStyleCnt="3">
        <dgm:presLayoutVars>
          <dgm:chMax val="1"/>
          <dgm:bulletEnabled val="1"/>
        </dgm:presLayoutVars>
      </dgm:prSet>
      <dgm:spPr/>
    </dgm:pt>
    <dgm:pt modelId="{C48384CB-9FD5-4A28-AF3C-3A708B9E34AA}" type="pres">
      <dgm:prSet presAssocID="{AE0119DD-CD32-4305-B529-25E0CEFE37DB}" presName="connSite1" presStyleCnt="0"/>
      <dgm:spPr/>
    </dgm:pt>
    <dgm:pt modelId="{6B946831-421D-4C09-B176-4841714F2944}" type="pres">
      <dgm:prSet presAssocID="{446F6A5F-FD2E-4ABC-AACD-A6A2CCC33D31}" presName="Name9" presStyleLbl="sibTrans2D1" presStyleIdx="0" presStyleCnt="2"/>
      <dgm:spPr/>
    </dgm:pt>
    <dgm:pt modelId="{6DEA54E1-EC75-4865-8134-1A8016B6FC9F}" type="pres">
      <dgm:prSet presAssocID="{72B61178-EF4B-4E1F-8860-2197AABCF50B}" presName="composite2" presStyleCnt="0"/>
      <dgm:spPr/>
    </dgm:pt>
    <dgm:pt modelId="{336AB88A-FB79-4F41-AE6F-B79A87B4C0BB}" type="pres">
      <dgm:prSet presAssocID="{72B61178-EF4B-4E1F-8860-2197AABCF50B}" presName="dummyNode2" presStyleLbl="node1" presStyleIdx="0" presStyleCnt="3"/>
      <dgm:spPr/>
    </dgm:pt>
    <dgm:pt modelId="{EFD94FE5-9997-4B22-B298-35127F351C7D}" type="pres">
      <dgm:prSet presAssocID="{72B61178-EF4B-4E1F-8860-2197AABCF50B}" presName="childNode2" presStyleLbl="bgAcc1" presStyleIdx="1" presStyleCnt="3">
        <dgm:presLayoutVars>
          <dgm:bulletEnabled val="1"/>
        </dgm:presLayoutVars>
      </dgm:prSet>
      <dgm:spPr/>
    </dgm:pt>
    <dgm:pt modelId="{3C160E36-3AC8-4194-BBF8-8FD1CAEEB2B3}" type="pres">
      <dgm:prSet presAssocID="{72B61178-EF4B-4E1F-8860-2197AABCF50B}" presName="childNode2tx" presStyleLbl="bgAcc1" presStyleIdx="1" presStyleCnt="3">
        <dgm:presLayoutVars>
          <dgm:bulletEnabled val="1"/>
        </dgm:presLayoutVars>
      </dgm:prSet>
      <dgm:spPr/>
    </dgm:pt>
    <dgm:pt modelId="{5D684AAC-86B2-4EC5-A09D-E67DE05BB556}" type="pres">
      <dgm:prSet presAssocID="{72B61178-EF4B-4E1F-8860-2197AABCF50B}" presName="parentNode2" presStyleLbl="node1" presStyleIdx="1" presStyleCnt="3">
        <dgm:presLayoutVars>
          <dgm:chMax val="0"/>
          <dgm:bulletEnabled val="1"/>
        </dgm:presLayoutVars>
      </dgm:prSet>
      <dgm:spPr/>
    </dgm:pt>
    <dgm:pt modelId="{ED72AA68-131A-445F-93D7-3C881CD63A03}" type="pres">
      <dgm:prSet presAssocID="{72B61178-EF4B-4E1F-8860-2197AABCF50B}" presName="connSite2" presStyleCnt="0"/>
      <dgm:spPr/>
    </dgm:pt>
    <dgm:pt modelId="{835A364D-7D2B-4D18-A62E-5389912BCCC0}" type="pres">
      <dgm:prSet presAssocID="{8BCD3EE4-EA8D-4B2B-AA6F-79E558A19C17}" presName="Name18" presStyleLbl="sibTrans2D1" presStyleIdx="1" presStyleCnt="2"/>
      <dgm:spPr/>
    </dgm:pt>
    <dgm:pt modelId="{CC2C84EF-B343-4213-A5E7-FB9B5FAD69F1}" type="pres">
      <dgm:prSet presAssocID="{FEE2D1EA-B8CF-421D-8C10-E62E10B18AAA}" presName="composite1" presStyleCnt="0"/>
      <dgm:spPr/>
    </dgm:pt>
    <dgm:pt modelId="{8D5D333D-E2B9-4BC3-A3FB-BA5F326D3B4E}" type="pres">
      <dgm:prSet presAssocID="{FEE2D1EA-B8CF-421D-8C10-E62E10B18AAA}" presName="dummyNode1" presStyleLbl="node1" presStyleIdx="1" presStyleCnt="3"/>
      <dgm:spPr/>
    </dgm:pt>
    <dgm:pt modelId="{A8CBDC3E-B854-4BF2-99E9-B28FFE7B2704}" type="pres">
      <dgm:prSet presAssocID="{FEE2D1EA-B8CF-421D-8C10-E62E10B18AAA}" presName="childNode1" presStyleLbl="bgAcc1" presStyleIdx="2" presStyleCnt="3">
        <dgm:presLayoutVars>
          <dgm:bulletEnabled val="1"/>
        </dgm:presLayoutVars>
      </dgm:prSet>
      <dgm:spPr/>
    </dgm:pt>
    <dgm:pt modelId="{14B9343D-74F6-4920-B23D-FB3A40138CA7}" type="pres">
      <dgm:prSet presAssocID="{FEE2D1EA-B8CF-421D-8C10-E62E10B18AAA}" presName="childNode1tx" presStyleLbl="bgAcc1" presStyleIdx="2" presStyleCnt="3">
        <dgm:presLayoutVars>
          <dgm:bulletEnabled val="1"/>
        </dgm:presLayoutVars>
      </dgm:prSet>
      <dgm:spPr/>
    </dgm:pt>
    <dgm:pt modelId="{8C3C91A3-6762-4F14-8811-4EF89CA0B30A}" type="pres">
      <dgm:prSet presAssocID="{FEE2D1EA-B8CF-421D-8C10-E62E10B18AAA}" presName="parentNode1" presStyleLbl="node1" presStyleIdx="2" presStyleCnt="3">
        <dgm:presLayoutVars>
          <dgm:chMax val="1"/>
          <dgm:bulletEnabled val="1"/>
        </dgm:presLayoutVars>
      </dgm:prSet>
      <dgm:spPr/>
    </dgm:pt>
    <dgm:pt modelId="{5F4042B3-3ED2-4803-9730-9EA20AE4D0CB}" type="pres">
      <dgm:prSet presAssocID="{FEE2D1EA-B8CF-421D-8C10-E62E10B18AAA}" presName="connSite1" presStyleCnt="0"/>
      <dgm:spPr/>
    </dgm:pt>
  </dgm:ptLst>
  <dgm:cxnLst>
    <dgm:cxn modelId="{C0887304-BC03-44D0-9A6D-0937A99E2D71}" type="presOf" srcId="{446F6A5F-FD2E-4ABC-AACD-A6A2CCC33D31}" destId="{6B946831-421D-4C09-B176-4841714F2944}" srcOrd="0" destOrd="0" presId="urn:microsoft.com/office/officeart/2005/8/layout/hProcess4"/>
    <dgm:cxn modelId="{4EB6440C-205B-4B56-8F13-1F94B8976F99}" type="presOf" srcId="{80C4F6B3-E919-407E-B3AE-A3B1951E77E6}" destId="{EFD94FE5-9997-4B22-B298-35127F351C7D}" srcOrd="0" destOrd="3" presId="urn:microsoft.com/office/officeart/2005/8/layout/hProcess4"/>
    <dgm:cxn modelId="{8DC95D0F-5015-466A-BFF5-059A56ADF16F}" type="presOf" srcId="{0E941D93-ABCE-4DB3-80F9-B1182BDB2FAB}" destId="{AC34571C-2F31-4DF4-BEC6-F773F6A5315B}" srcOrd="0" destOrd="1" presId="urn:microsoft.com/office/officeart/2005/8/layout/hProcess4"/>
    <dgm:cxn modelId="{7E48AA10-762D-497C-A5FD-6E875BE3384D}" type="presOf" srcId="{80C4F6B3-E919-407E-B3AE-A3B1951E77E6}" destId="{3C160E36-3AC8-4194-BBF8-8FD1CAEEB2B3}" srcOrd="1" destOrd="3" presId="urn:microsoft.com/office/officeart/2005/8/layout/hProcess4"/>
    <dgm:cxn modelId="{05EAA414-2F7F-4931-B216-4151E47754F5}" type="presOf" srcId="{E19C5938-8D33-4D19-85A7-DB02677C90F3}" destId="{14B9343D-74F6-4920-B23D-FB3A40138CA7}" srcOrd="1" destOrd="1" presId="urn:microsoft.com/office/officeart/2005/8/layout/hProcess4"/>
    <dgm:cxn modelId="{F0417A16-0EE0-483A-B747-3A91545715D6}" type="presOf" srcId="{A6B8D638-BAA0-431F-A99A-03A0DBD5BABA}" destId="{A8CBDC3E-B854-4BF2-99E9-B28FFE7B2704}" srcOrd="0" destOrd="3" presId="urn:microsoft.com/office/officeart/2005/8/layout/hProcess4"/>
    <dgm:cxn modelId="{F86EC723-72F0-42B7-85A5-3DFB52B646D2}" srcId="{FEE2D1EA-B8CF-421D-8C10-E62E10B18AAA}" destId="{A6B8D638-BAA0-431F-A99A-03A0DBD5BABA}" srcOrd="3" destOrd="0" parTransId="{15768795-0F32-4594-8EA2-2C088DCF8158}" sibTransId="{0FFA1583-647C-4BEE-9E47-0F5E86EDDF5D}"/>
    <dgm:cxn modelId="{845AEA26-B6CE-4A96-88ED-5D7C3784E4D6}" srcId="{72B61178-EF4B-4E1F-8860-2197AABCF50B}" destId="{B2A008EE-2E82-4838-8755-CE59B423597F}" srcOrd="1" destOrd="0" parTransId="{1DEDA21C-2EAE-42DB-8082-A89C9A44CDF5}" sibTransId="{E6723F1A-D3A5-4505-89C9-DBAC161C39BA}"/>
    <dgm:cxn modelId="{32319534-0D96-4AFE-A261-ED94BAADE439}" type="presOf" srcId="{B2A008EE-2E82-4838-8755-CE59B423597F}" destId="{3C160E36-3AC8-4194-BBF8-8FD1CAEEB2B3}" srcOrd="1" destOrd="1" presId="urn:microsoft.com/office/officeart/2005/8/layout/hProcess4"/>
    <dgm:cxn modelId="{4445E35F-E5ED-4C46-83F9-D31419853174}" srcId="{FEE2D1EA-B8CF-421D-8C10-E62E10B18AAA}" destId="{E19C5938-8D33-4D19-85A7-DB02677C90F3}" srcOrd="1" destOrd="0" parTransId="{1EF794C0-5C76-414A-9531-7A06AF34CFB8}" sibTransId="{A6FD8F0A-8AEF-41A7-BDAD-5D9FC49D6C68}"/>
    <dgm:cxn modelId="{334B2265-10C0-40A0-8CA7-091F13E4DB21}" type="presOf" srcId="{4C5913D7-E017-4072-90C6-1561722397F8}" destId="{6D4C2E4E-D7BA-4253-92FD-344DB0310579}" srcOrd="0" destOrd="0" presId="urn:microsoft.com/office/officeart/2005/8/layout/hProcess4"/>
    <dgm:cxn modelId="{886CD545-C482-4820-B5AC-85DE92B4FE29}" type="presOf" srcId="{1AD56114-B1CA-4B88-8339-A3383E3254C1}" destId="{A8CBDC3E-B854-4BF2-99E9-B28FFE7B2704}" srcOrd="0" destOrd="0" presId="urn:microsoft.com/office/officeart/2005/8/layout/hProcess4"/>
    <dgm:cxn modelId="{31235447-3093-4141-A252-1876DAA430FA}" type="presOf" srcId="{98DF71AD-C4E2-4C4E-ADE5-2E3AFA945C04}" destId="{AC34571C-2F31-4DF4-BEC6-F773F6A5315B}" srcOrd="0" destOrd="0" presId="urn:microsoft.com/office/officeart/2005/8/layout/hProcess4"/>
    <dgm:cxn modelId="{FE979E6B-F729-4855-97F4-1FC2D7BDA2FE}" type="presOf" srcId="{0E941D93-ABCE-4DB3-80F9-B1182BDB2FAB}" destId="{E3CFD015-7F42-4959-B021-8C92AAF73BAA}" srcOrd="1" destOrd="1" presId="urn:microsoft.com/office/officeart/2005/8/layout/hProcess4"/>
    <dgm:cxn modelId="{684C806D-4FE2-4009-B670-008FD2077AFC}" type="presOf" srcId="{5999C7B9-0827-4A1C-96EF-89DECFA34697}" destId="{3C160E36-3AC8-4194-BBF8-8FD1CAEEB2B3}" srcOrd="1" destOrd="2" presId="urn:microsoft.com/office/officeart/2005/8/layout/hProcess4"/>
    <dgm:cxn modelId="{FF9D996F-3336-451E-9077-EF4EB590CC8E}" type="presOf" srcId="{7050989D-1A52-404E-8E4B-EC7349C541B4}" destId="{14B9343D-74F6-4920-B23D-FB3A40138CA7}" srcOrd="1" destOrd="2" presId="urn:microsoft.com/office/officeart/2005/8/layout/hProcess4"/>
    <dgm:cxn modelId="{F2754E51-FCB4-46F9-9F1B-F59A875DD0BD}" type="presOf" srcId="{6288063B-975F-4247-92D3-E17EEA39A270}" destId="{3C160E36-3AC8-4194-BBF8-8FD1CAEEB2B3}" srcOrd="1" destOrd="0" presId="urn:microsoft.com/office/officeart/2005/8/layout/hProcess4"/>
    <dgm:cxn modelId="{0449FD52-2650-407B-BAA7-87D5BF7BE120}" type="presOf" srcId="{FEE2D1EA-B8CF-421D-8C10-E62E10B18AAA}" destId="{8C3C91A3-6762-4F14-8811-4EF89CA0B30A}" srcOrd="0" destOrd="0" presId="urn:microsoft.com/office/officeart/2005/8/layout/hProcess4"/>
    <dgm:cxn modelId="{1302B275-B094-46DF-A10E-7C4B33B4C067}" type="presOf" srcId="{72B61178-EF4B-4E1F-8860-2197AABCF50B}" destId="{5D684AAC-86B2-4EC5-A09D-E67DE05BB556}" srcOrd="0" destOrd="0" presId="urn:microsoft.com/office/officeart/2005/8/layout/hProcess4"/>
    <dgm:cxn modelId="{6DA77256-AB95-40CB-97F0-8FF39F42AD8B}" srcId="{AE0119DD-CD32-4305-B529-25E0CEFE37DB}" destId="{98DF71AD-C4E2-4C4E-ADE5-2E3AFA945C04}" srcOrd="0" destOrd="0" parTransId="{E0413454-6D9A-439E-94CB-D79528D26D1E}" sibTransId="{1D758FE1-5E21-453D-B3A4-4982860C4627}"/>
    <dgm:cxn modelId="{7C700F77-61C3-4018-9DFF-975593A782C2}" type="presOf" srcId="{7050989D-1A52-404E-8E4B-EC7349C541B4}" destId="{A8CBDC3E-B854-4BF2-99E9-B28FFE7B2704}" srcOrd="0" destOrd="2" presId="urn:microsoft.com/office/officeart/2005/8/layout/hProcess4"/>
    <dgm:cxn modelId="{4AFDAB88-484E-4A7C-BE21-1B13FF4560E9}" srcId="{72B61178-EF4B-4E1F-8860-2197AABCF50B}" destId="{80C4F6B3-E919-407E-B3AE-A3B1951E77E6}" srcOrd="3" destOrd="0" parTransId="{D309F7D0-A400-4833-864C-3D3F62F8CED7}" sibTransId="{5FDC2B53-471C-4CDA-A8CB-7E08968830D1}"/>
    <dgm:cxn modelId="{6018FC89-7364-4D2E-95E7-E947F06811D5}" type="presOf" srcId="{E19C5938-8D33-4D19-85A7-DB02677C90F3}" destId="{A8CBDC3E-B854-4BF2-99E9-B28FFE7B2704}" srcOrd="0" destOrd="1" presId="urn:microsoft.com/office/officeart/2005/8/layout/hProcess4"/>
    <dgm:cxn modelId="{8EA3BB8F-9BB3-4157-AEE6-4E6E89DF9DD1}" type="presOf" srcId="{98DF71AD-C4E2-4C4E-ADE5-2E3AFA945C04}" destId="{E3CFD015-7F42-4959-B021-8C92AAF73BAA}" srcOrd="1" destOrd="0" presId="urn:microsoft.com/office/officeart/2005/8/layout/hProcess4"/>
    <dgm:cxn modelId="{1B7E4C93-ED55-448C-B035-58A45D16EA9F}" type="presOf" srcId="{B2A008EE-2E82-4838-8755-CE59B423597F}" destId="{EFD94FE5-9997-4B22-B298-35127F351C7D}" srcOrd="0" destOrd="1" presId="urn:microsoft.com/office/officeart/2005/8/layout/hProcess4"/>
    <dgm:cxn modelId="{242544A4-170C-4FB3-AEBA-9F06588921DB}" type="presOf" srcId="{AE0119DD-CD32-4305-B529-25E0CEFE37DB}" destId="{039BC596-14A0-4088-AA7D-44CB219160F4}" srcOrd="0" destOrd="0" presId="urn:microsoft.com/office/officeart/2005/8/layout/hProcess4"/>
    <dgm:cxn modelId="{334BCDA4-AAAF-4018-9701-E220223F18D1}" srcId="{72B61178-EF4B-4E1F-8860-2197AABCF50B}" destId="{6288063B-975F-4247-92D3-E17EEA39A270}" srcOrd="0" destOrd="0" parTransId="{13ABD2E6-CBBA-4AC1-AFB7-B7B059165AA3}" sibTransId="{6A9157E1-E0FE-457B-8F95-6B749E2C7875}"/>
    <dgm:cxn modelId="{E0AC79B2-4603-4E86-9EAC-42F4F3218DD9}" type="presOf" srcId="{8BCD3EE4-EA8D-4B2B-AA6F-79E558A19C17}" destId="{835A364D-7D2B-4D18-A62E-5389912BCCC0}" srcOrd="0" destOrd="0" presId="urn:microsoft.com/office/officeart/2005/8/layout/hProcess4"/>
    <dgm:cxn modelId="{245C6DB5-2BE2-4216-A34D-8DF7923A2464}" type="presOf" srcId="{5999C7B9-0827-4A1C-96EF-89DECFA34697}" destId="{EFD94FE5-9997-4B22-B298-35127F351C7D}" srcOrd="0" destOrd="2" presId="urn:microsoft.com/office/officeart/2005/8/layout/hProcess4"/>
    <dgm:cxn modelId="{ECB4BFBC-FCF7-4BB8-AAB9-4687BFB147DA}" srcId="{72B61178-EF4B-4E1F-8860-2197AABCF50B}" destId="{5999C7B9-0827-4A1C-96EF-89DECFA34697}" srcOrd="2" destOrd="0" parTransId="{6D7B7CDF-DD45-4D41-80AF-1602DE380466}" sibTransId="{59F7E5BC-1BE6-4F7A-97DE-802CF550888E}"/>
    <dgm:cxn modelId="{26110BC0-7E17-424C-835F-5F00ADA72E67}" srcId="{4C5913D7-E017-4072-90C6-1561722397F8}" destId="{72B61178-EF4B-4E1F-8860-2197AABCF50B}" srcOrd="1" destOrd="0" parTransId="{7D14A168-0533-4D1E-AA04-902EDD6E9E99}" sibTransId="{8BCD3EE4-EA8D-4B2B-AA6F-79E558A19C17}"/>
    <dgm:cxn modelId="{E242B4C5-83E2-4F11-8FD4-B9CF5ED7F28B}" srcId="{FEE2D1EA-B8CF-421D-8C10-E62E10B18AAA}" destId="{7050989D-1A52-404E-8E4B-EC7349C541B4}" srcOrd="2" destOrd="0" parTransId="{7C7D2DA6-23D0-487C-B19F-505D0D90BFCF}" sibTransId="{C13F1A6B-0011-4885-B2A9-A4863ECCB47E}"/>
    <dgm:cxn modelId="{97A438CB-7179-42AD-AD3D-EA214C5BF11D}" srcId="{4C5913D7-E017-4072-90C6-1561722397F8}" destId="{AE0119DD-CD32-4305-B529-25E0CEFE37DB}" srcOrd="0" destOrd="0" parTransId="{D98DA974-2B77-4323-8103-314126C3562D}" sibTransId="{446F6A5F-FD2E-4ABC-AACD-A6A2CCC33D31}"/>
    <dgm:cxn modelId="{CC602FCC-EC8F-411B-A1E0-06EC3FFDE580}" type="presOf" srcId="{A6B8D638-BAA0-431F-A99A-03A0DBD5BABA}" destId="{14B9343D-74F6-4920-B23D-FB3A40138CA7}" srcOrd="1" destOrd="3" presId="urn:microsoft.com/office/officeart/2005/8/layout/hProcess4"/>
    <dgm:cxn modelId="{81423CD2-D3AF-4983-A361-7CC178853BEB}" srcId="{FEE2D1EA-B8CF-421D-8C10-E62E10B18AAA}" destId="{1AD56114-B1CA-4B88-8339-A3383E3254C1}" srcOrd="0" destOrd="0" parTransId="{3A076FA0-AE58-48B9-AB14-4DFAD37B0E85}" sibTransId="{024DDA8C-11D7-4604-BC91-13B8BA50F770}"/>
    <dgm:cxn modelId="{E0B973D4-76D7-46A3-ACB5-A23004DCC8A9}" type="presOf" srcId="{6288063B-975F-4247-92D3-E17EEA39A270}" destId="{EFD94FE5-9997-4B22-B298-35127F351C7D}" srcOrd="0" destOrd="0" presId="urn:microsoft.com/office/officeart/2005/8/layout/hProcess4"/>
    <dgm:cxn modelId="{ECB36DDC-E08B-4460-AD1A-04834E508760}" srcId="{AE0119DD-CD32-4305-B529-25E0CEFE37DB}" destId="{0E941D93-ABCE-4DB3-80F9-B1182BDB2FAB}" srcOrd="1" destOrd="0" parTransId="{23F7292B-75C1-4964-BD0C-23F1AB1C9709}" sibTransId="{00419417-78C0-4FF3-823D-DD6B34F195DF}"/>
    <dgm:cxn modelId="{D80860ED-1ED1-4E97-9012-23F302F2AF59}" type="presOf" srcId="{1AD56114-B1CA-4B88-8339-A3383E3254C1}" destId="{14B9343D-74F6-4920-B23D-FB3A40138CA7}" srcOrd="1" destOrd="0" presId="urn:microsoft.com/office/officeart/2005/8/layout/hProcess4"/>
    <dgm:cxn modelId="{34CD38F1-9B80-419E-94A4-59FAB62B8AAB}" srcId="{4C5913D7-E017-4072-90C6-1561722397F8}" destId="{FEE2D1EA-B8CF-421D-8C10-E62E10B18AAA}" srcOrd="2" destOrd="0" parTransId="{0A93B9D6-3634-4F13-80C1-DF6F6A98D0EC}" sibTransId="{960A157E-3AAE-43A2-B1C8-7F02BCE10F9F}"/>
    <dgm:cxn modelId="{79DD6013-6BA5-454E-B0A0-0D74DE0CCEA7}" type="presParOf" srcId="{6D4C2E4E-D7BA-4253-92FD-344DB0310579}" destId="{9DE9CA3D-B192-4851-95C6-38E0342455C1}" srcOrd="0" destOrd="0" presId="urn:microsoft.com/office/officeart/2005/8/layout/hProcess4"/>
    <dgm:cxn modelId="{EA3AEBFE-41CF-464F-9066-35789666F212}" type="presParOf" srcId="{6D4C2E4E-D7BA-4253-92FD-344DB0310579}" destId="{DCC6469D-BD9E-4B0A-9719-CA2E73B0C1CC}" srcOrd="1" destOrd="0" presId="urn:microsoft.com/office/officeart/2005/8/layout/hProcess4"/>
    <dgm:cxn modelId="{18496931-B0BE-4536-9485-74509C0CC836}" type="presParOf" srcId="{6D4C2E4E-D7BA-4253-92FD-344DB0310579}" destId="{5397F659-ED7E-416C-81BF-460C2DB0F461}" srcOrd="2" destOrd="0" presId="urn:microsoft.com/office/officeart/2005/8/layout/hProcess4"/>
    <dgm:cxn modelId="{E74E1675-B60E-445A-9423-BDE57D3BB4FD}" type="presParOf" srcId="{5397F659-ED7E-416C-81BF-460C2DB0F461}" destId="{347E863F-4786-48FB-8654-FCBAE2DC2EEF}" srcOrd="0" destOrd="0" presId="urn:microsoft.com/office/officeart/2005/8/layout/hProcess4"/>
    <dgm:cxn modelId="{FB0E98DD-2688-45DA-AE48-BB359D310967}" type="presParOf" srcId="{347E863F-4786-48FB-8654-FCBAE2DC2EEF}" destId="{4BAADD74-CD31-4201-A9B0-999076F0D62A}" srcOrd="0" destOrd="0" presId="urn:microsoft.com/office/officeart/2005/8/layout/hProcess4"/>
    <dgm:cxn modelId="{D28D3422-2FAE-4537-9ED2-54BF5BC9577B}" type="presParOf" srcId="{347E863F-4786-48FB-8654-FCBAE2DC2EEF}" destId="{AC34571C-2F31-4DF4-BEC6-F773F6A5315B}" srcOrd="1" destOrd="0" presId="urn:microsoft.com/office/officeart/2005/8/layout/hProcess4"/>
    <dgm:cxn modelId="{6028AC3A-AEC1-4A24-89A1-BABD69CD2D33}" type="presParOf" srcId="{347E863F-4786-48FB-8654-FCBAE2DC2EEF}" destId="{E3CFD015-7F42-4959-B021-8C92AAF73BAA}" srcOrd="2" destOrd="0" presId="urn:microsoft.com/office/officeart/2005/8/layout/hProcess4"/>
    <dgm:cxn modelId="{21B1D261-F53D-484E-8280-EE7C417BB836}" type="presParOf" srcId="{347E863F-4786-48FB-8654-FCBAE2DC2EEF}" destId="{039BC596-14A0-4088-AA7D-44CB219160F4}" srcOrd="3" destOrd="0" presId="urn:microsoft.com/office/officeart/2005/8/layout/hProcess4"/>
    <dgm:cxn modelId="{FE4B8169-4206-4298-B22C-0BE0799FF8C9}" type="presParOf" srcId="{347E863F-4786-48FB-8654-FCBAE2DC2EEF}" destId="{C48384CB-9FD5-4A28-AF3C-3A708B9E34AA}" srcOrd="4" destOrd="0" presId="urn:microsoft.com/office/officeart/2005/8/layout/hProcess4"/>
    <dgm:cxn modelId="{9FE5EAF6-603F-4267-AD73-A0E24711287D}" type="presParOf" srcId="{5397F659-ED7E-416C-81BF-460C2DB0F461}" destId="{6B946831-421D-4C09-B176-4841714F2944}" srcOrd="1" destOrd="0" presId="urn:microsoft.com/office/officeart/2005/8/layout/hProcess4"/>
    <dgm:cxn modelId="{B76A942C-42FF-43CE-829A-0FB6A8E8CB80}" type="presParOf" srcId="{5397F659-ED7E-416C-81BF-460C2DB0F461}" destId="{6DEA54E1-EC75-4865-8134-1A8016B6FC9F}" srcOrd="2" destOrd="0" presId="urn:microsoft.com/office/officeart/2005/8/layout/hProcess4"/>
    <dgm:cxn modelId="{CF1AA7D6-A9C8-4130-86C0-CB3F38FC4E06}" type="presParOf" srcId="{6DEA54E1-EC75-4865-8134-1A8016B6FC9F}" destId="{336AB88A-FB79-4F41-AE6F-B79A87B4C0BB}" srcOrd="0" destOrd="0" presId="urn:microsoft.com/office/officeart/2005/8/layout/hProcess4"/>
    <dgm:cxn modelId="{1D48046C-8AD2-4EF9-997C-65B62A74F761}" type="presParOf" srcId="{6DEA54E1-EC75-4865-8134-1A8016B6FC9F}" destId="{EFD94FE5-9997-4B22-B298-35127F351C7D}" srcOrd="1" destOrd="0" presId="urn:microsoft.com/office/officeart/2005/8/layout/hProcess4"/>
    <dgm:cxn modelId="{015576B8-5E4A-4F4C-9D07-6270DF77AE34}" type="presParOf" srcId="{6DEA54E1-EC75-4865-8134-1A8016B6FC9F}" destId="{3C160E36-3AC8-4194-BBF8-8FD1CAEEB2B3}" srcOrd="2" destOrd="0" presId="urn:microsoft.com/office/officeart/2005/8/layout/hProcess4"/>
    <dgm:cxn modelId="{7EA7B7A8-D4FB-4A3B-B2AE-2682A101B489}" type="presParOf" srcId="{6DEA54E1-EC75-4865-8134-1A8016B6FC9F}" destId="{5D684AAC-86B2-4EC5-A09D-E67DE05BB556}" srcOrd="3" destOrd="0" presId="urn:microsoft.com/office/officeart/2005/8/layout/hProcess4"/>
    <dgm:cxn modelId="{605868CC-545D-42E8-AC45-7449DA88E024}" type="presParOf" srcId="{6DEA54E1-EC75-4865-8134-1A8016B6FC9F}" destId="{ED72AA68-131A-445F-93D7-3C881CD63A03}" srcOrd="4" destOrd="0" presId="urn:microsoft.com/office/officeart/2005/8/layout/hProcess4"/>
    <dgm:cxn modelId="{8EE33219-4642-462E-B03A-B12DD1237AC7}" type="presParOf" srcId="{5397F659-ED7E-416C-81BF-460C2DB0F461}" destId="{835A364D-7D2B-4D18-A62E-5389912BCCC0}" srcOrd="3" destOrd="0" presId="urn:microsoft.com/office/officeart/2005/8/layout/hProcess4"/>
    <dgm:cxn modelId="{38BAF0EB-2B63-47C5-B479-85AF864EBDE6}" type="presParOf" srcId="{5397F659-ED7E-416C-81BF-460C2DB0F461}" destId="{CC2C84EF-B343-4213-A5E7-FB9B5FAD69F1}" srcOrd="4" destOrd="0" presId="urn:microsoft.com/office/officeart/2005/8/layout/hProcess4"/>
    <dgm:cxn modelId="{C3776661-4074-4618-9FFB-EB6A0E81E832}" type="presParOf" srcId="{CC2C84EF-B343-4213-A5E7-FB9B5FAD69F1}" destId="{8D5D333D-E2B9-4BC3-A3FB-BA5F326D3B4E}" srcOrd="0" destOrd="0" presId="urn:microsoft.com/office/officeart/2005/8/layout/hProcess4"/>
    <dgm:cxn modelId="{59776FD6-2617-4C85-82E7-02120D9EC643}" type="presParOf" srcId="{CC2C84EF-B343-4213-A5E7-FB9B5FAD69F1}" destId="{A8CBDC3E-B854-4BF2-99E9-B28FFE7B2704}" srcOrd="1" destOrd="0" presId="urn:microsoft.com/office/officeart/2005/8/layout/hProcess4"/>
    <dgm:cxn modelId="{47B7986A-C15D-4BEA-A540-62D003A539E0}" type="presParOf" srcId="{CC2C84EF-B343-4213-A5E7-FB9B5FAD69F1}" destId="{14B9343D-74F6-4920-B23D-FB3A40138CA7}" srcOrd="2" destOrd="0" presId="urn:microsoft.com/office/officeart/2005/8/layout/hProcess4"/>
    <dgm:cxn modelId="{13F865A9-1544-4A18-B749-A805FEC914B5}" type="presParOf" srcId="{CC2C84EF-B343-4213-A5E7-FB9B5FAD69F1}" destId="{8C3C91A3-6762-4F14-8811-4EF89CA0B30A}" srcOrd="3" destOrd="0" presId="urn:microsoft.com/office/officeart/2005/8/layout/hProcess4"/>
    <dgm:cxn modelId="{04FA1E6A-DA5E-4A4B-B4EA-BEB12EC8A027}" type="presParOf" srcId="{CC2C84EF-B343-4213-A5E7-FB9B5FAD69F1}" destId="{5F4042B3-3ED2-4803-9730-9EA20AE4D0CB}"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4571C-2F31-4DF4-BEC6-F773F6A5315B}">
      <dsp:nvSpPr>
        <dsp:cNvPr id="0" name=""/>
        <dsp:cNvSpPr/>
      </dsp:nvSpPr>
      <dsp:spPr>
        <a:xfrm>
          <a:off x="1716502" y="791842"/>
          <a:ext cx="1844807" cy="1521580"/>
        </a:xfrm>
        <a:prstGeom prst="roundRect">
          <a:avLst>
            <a:gd name="adj" fmla="val 10000"/>
          </a:avLst>
        </a:prstGeom>
        <a:solidFill>
          <a:schemeClr val="lt1">
            <a:alpha val="90000"/>
            <a:hueOff val="0"/>
            <a:satOff val="0"/>
            <a:lumOff val="0"/>
            <a:alphaOff val="0"/>
          </a:schemeClr>
        </a:solidFill>
        <a:ln w="25400" cap="flat" cmpd="sng" algn="ctr">
          <a:solidFill>
            <a:srgbClr val="81BB0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UW data</a:t>
          </a:r>
          <a:endParaRPr lang="en-US" sz="1800" kern="1200" dirty="0"/>
        </a:p>
        <a:p>
          <a:pPr marL="57150" lvl="1" indent="-57150" algn="l" defTabSz="488950">
            <a:lnSpc>
              <a:spcPct val="90000"/>
            </a:lnSpc>
            <a:spcBef>
              <a:spcPct val="0"/>
            </a:spcBef>
            <a:spcAft>
              <a:spcPct val="15000"/>
            </a:spcAft>
            <a:buChar char="•"/>
          </a:pPr>
          <a:r>
            <a:rPr lang="en-US" sz="1100" i="1" kern="1200" dirty="0"/>
            <a:t>y</a:t>
          </a:r>
          <a:r>
            <a:rPr lang="en-US" sz="1100" kern="1200" dirty="0"/>
            <a:t> = will loan be </a:t>
          </a:r>
          <a:r>
            <a:rPr lang="en-US" sz="1100" b="1" kern="1200" dirty="0"/>
            <a:t>iffy</a:t>
          </a:r>
          <a:r>
            <a:rPr lang="en-US" sz="1100" kern="1200" dirty="0"/>
            <a:t> given only UW vars</a:t>
          </a:r>
          <a:endParaRPr lang="en-US" sz="1800" kern="1200" dirty="0"/>
        </a:p>
      </dsp:txBody>
      <dsp:txXfrm>
        <a:off x="1751518" y="826858"/>
        <a:ext cx="1774775" cy="1125495"/>
      </dsp:txXfrm>
    </dsp:sp>
    <dsp:sp modelId="{6B946831-421D-4C09-B176-4841714F2944}">
      <dsp:nvSpPr>
        <dsp:cNvPr id="0" name=""/>
        <dsp:cNvSpPr/>
      </dsp:nvSpPr>
      <dsp:spPr>
        <a:xfrm>
          <a:off x="2684641" y="907874"/>
          <a:ext cx="2398428" cy="2398428"/>
        </a:xfrm>
        <a:prstGeom prst="leftCircularArrow">
          <a:avLst>
            <a:gd name="adj1" fmla="val 4661"/>
            <a:gd name="adj2" fmla="val 594872"/>
            <a:gd name="adj3" fmla="val 2370383"/>
            <a:gd name="adj4" fmla="val 9024489"/>
            <a:gd name="adj5" fmla="val 5438"/>
          </a:avLst>
        </a:prstGeom>
        <a:solidFill>
          <a:srgbClr val="BFBFBF"/>
        </a:solidFill>
        <a:ln>
          <a:noFill/>
        </a:ln>
        <a:effectLst/>
      </dsp:spPr>
      <dsp:style>
        <a:lnRef idx="0">
          <a:scrgbClr r="0" g="0" b="0"/>
        </a:lnRef>
        <a:fillRef idx="1">
          <a:scrgbClr r="0" g="0" b="0"/>
        </a:fillRef>
        <a:effectRef idx="0">
          <a:scrgbClr r="0" g="0" b="0"/>
        </a:effectRef>
        <a:fontRef idx="minor">
          <a:schemeClr val="lt1"/>
        </a:fontRef>
      </dsp:style>
    </dsp:sp>
    <dsp:sp modelId="{039BC596-14A0-4088-AA7D-44CB219160F4}">
      <dsp:nvSpPr>
        <dsp:cNvPr id="0" name=""/>
        <dsp:cNvSpPr/>
      </dsp:nvSpPr>
      <dsp:spPr>
        <a:xfrm>
          <a:off x="2126459" y="1987370"/>
          <a:ext cx="1639828" cy="652105"/>
        </a:xfrm>
        <a:prstGeom prst="roundRect">
          <a:avLst>
            <a:gd name="adj" fmla="val 10000"/>
          </a:avLst>
        </a:prstGeom>
        <a:solidFill>
          <a:srgbClr val="81BB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UW Model</a:t>
          </a:r>
        </a:p>
      </dsp:txBody>
      <dsp:txXfrm>
        <a:off x="2145559" y="2006470"/>
        <a:ext cx="1601628" cy="613905"/>
      </dsp:txXfrm>
    </dsp:sp>
    <dsp:sp modelId="{EFD94FE5-9997-4B22-B298-35127F351C7D}">
      <dsp:nvSpPr>
        <dsp:cNvPr id="0" name=""/>
        <dsp:cNvSpPr/>
      </dsp:nvSpPr>
      <dsp:spPr>
        <a:xfrm>
          <a:off x="4298641" y="791842"/>
          <a:ext cx="1844807" cy="1521580"/>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UW Vars</a:t>
          </a:r>
        </a:p>
        <a:p>
          <a:pPr marL="57150" lvl="1" indent="-57150" algn="l" defTabSz="488950">
            <a:lnSpc>
              <a:spcPct val="90000"/>
            </a:lnSpc>
            <a:spcBef>
              <a:spcPct val="0"/>
            </a:spcBef>
            <a:spcAft>
              <a:spcPct val="15000"/>
            </a:spcAft>
            <a:buChar char="•"/>
          </a:pPr>
          <a:r>
            <a:rPr lang="en-US" sz="1100" kern="1200" dirty="0"/>
            <a:t>Temporal Loan Level data</a:t>
          </a:r>
        </a:p>
        <a:p>
          <a:pPr marL="57150" lvl="1" indent="-57150" algn="l" defTabSz="488950">
            <a:lnSpc>
              <a:spcPct val="90000"/>
            </a:lnSpc>
            <a:spcBef>
              <a:spcPct val="0"/>
            </a:spcBef>
            <a:spcAft>
              <a:spcPct val="15000"/>
            </a:spcAft>
            <a:buChar char="•"/>
          </a:pPr>
          <a:r>
            <a:rPr lang="en-US" sz="1100" kern="1200" dirty="0"/>
            <a:t>Temporal Macro Economic data</a:t>
          </a:r>
        </a:p>
        <a:p>
          <a:pPr marL="57150" lvl="1" indent="-57150" algn="l" defTabSz="488950">
            <a:lnSpc>
              <a:spcPct val="90000"/>
            </a:lnSpc>
            <a:spcBef>
              <a:spcPct val="0"/>
            </a:spcBef>
            <a:spcAft>
              <a:spcPct val="15000"/>
            </a:spcAft>
            <a:buChar char="•"/>
          </a:pPr>
          <a:r>
            <a:rPr lang="en-US" sz="1100" i="1" kern="1200" dirty="0"/>
            <a:t>y</a:t>
          </a:r>
          <a:r>
            <a:rPr lang="en-US" sz="1100" kern="1200" dirty="0"/>
            <a:t> = will loan be </a:t>
          </a:r>
          <a:r>
            <a:rPr lang="en-US" sz="1100" b="1" kern="1200" dirty="0"/>
            <a:t>iffy</a:t>
          </a:r>
          <a:r>
            <a:rPr lang="en-US" sz="1100" kern="1200" dirty="0"/>
            <a:t> in </a:t>
          </a:r>
          <a:r>
            <a:rPr lang="en-US" sz="1100" b="1" kern="1200" dirty="0"/>
            <a:t>next </a:t>
          </a:r>
          <a:r>
            <a:rPr lang="en-US" sz="1100" b="1" i="1" kern="1200" dirty="0"/>
            <a:t>k</a:t>
          </a:r>
          <a:r>
            <a:rPr lang="en-US" sz="1100" kern="1200" dirty="0"/>
            <a:t> months (</a:t>
          </a:r>
          <a:r>
            <a:rPr lang="en-US" sz="1100" i="1" kern="1200" dirty="0"/>
            <a:t>k</a:t>
          </a:r>
          <a:r>
            <a:rPr lang="en-US" sz="1100" kern="1200" dirty="0"/>
            <a:t> = 12, 36)</a:t>
          </a:r>
        </a:p>
      </dsp:txBody>
      <dsp:txXfrm>
        <a:off x="4333657" y="1152911"/>
        <a:ext cx="1774775" cy="1125495"/>
      </dsp:txXfrm>
    </dsp:sp>
    <dsp:sp modelId="{835A364D-7D2B-4D18-A62E-5389912BCCC0}">
      <dsp:nvSpPr>
        <dsp:cNvPr id="0" name=""/>
        <dsp:cNvSpPr/>
      </dsp:nvSpPr>
      <dsp:spPr>
        <a:xfrm>
          <a:off x="5251407" y="-260697"/>
          <a:ext cx="2634154" cy="2634154"/>
        </a:xfrm>
        <a:prstGeom prst="circularArrow">
          <a:avLst>
            <a:gd name="adj1" fmla="val 4244"/>
            <a:gd name="adj2" fmla="val 536121"/>
            <a:gd name="adj3" fmla="val 19288368"/>
            <a:gd name="adj4" fmla="val 12575511"/>
            <a:gd name="adj5" fmla="val 4951"/>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D684AAC-86B2-4EC5-A09D-E67DE05BB556}">
      <dsp:nvSpPr>
        <dsp:cNvPr id="0" name=""/>
        <dsp:cNvSpPr/>
      </dsp:nvSpPr>
      <dsp:spPr>
        <a:xfrm>
          <a:off x="4708599" y="465789"/>
          <a:ext cx="1639828" cy="65210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Monitoring Model</a:t>
          </a:r>
        </a:p>
      </dsp:txBody>
      <dsp:txXfrm>
        <a:off x="4727699" y="484889"/>
        <a:ext cx="1601628" cy="613905"/>
      </dsp:txXfrm>
    </dsp:sp>
    <dsp:sp modelId="{A8CBDC3E-B854-4BF2-99E9-B28FFE7B2704}">
      <dsp:nvSpPr>
        <dsp:cNvPr id="0" name=""/>
        <dsp:cNvSpPr/>
      </dsp:nvSpPr>
      <dsp:spPr>
        <a:xfrm>
          <a:off x="6880781" y="791842"/>
          <a:ext cx="1844807" cy="1521580"/>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UW Vars</a:t>
          </a:r>
        </a:p>
        <a:p>
          <a:pPr marL="57150" lvl="1" indent="-57150" algn="l" defTabSz="488950">
            <a:lnSpc>
              <a:spcPct val="90000"/>
            </a:lnSpc>
            <a:spcBef>
              <a:spcPct val="0"/>
            </a:spcBef>
            <a:spcAft>
              <a:spcPct val="15000"/>
            </a:spcAft>
            <a:buChar char="•"/>
          </a:pPr>
          <a:r>
            <a:rPr lang="en-US" sz="1100" kern="1200" dirty="0"/>
            <a:t>Temporal Loan Level data</a:t>
          </a:r>
        </a:p>
        <a:p>
          <a:pPr marL="57150" lvl="1" indent="-57150" algn="l" defTabSz="488950">
            <a:lnSpc>
              <a:spcPct val="90000"/>
            </a:lnSpc>
            <a:spcBef>
              <a:spcPct val="0"/>
            </a:spcBef>
            <a:spcAft>
              <a:spcPct val="15000"/>
            </a:spcAft>
            <a:buChar char="•"/>
          </a:pPr>
          <a:r>
            <a:rPr lang="en-US" sz="1100" kern="1200" dirty="0"/>
            <a:t>Temporal Macro Economic data</a:t>
          </a:r>
        </a:p>
        <a:p>
          <a:pPr marL="57150" lvl="1" indent="-57150" algn="l" defTabSz="488950">
            <a:lnSpc>
              <a:spcPct val="90000"/>
            </a:lnSpc>
            <a:spcBef>
              <a:spcPct val="0"/>
            </a:spcBef>
            <a:spcAft>
              <a:spcPct val="15000"/>
            </a:spcAft>
            <a:buChar char="•"/>
          </a:pPr>
          <a:r>
            <a:rPr lang="en-US" sz="1100" i="1" kern="1200" dirty="0"/>
            <a:t>y, z</a:t>
          </a:r>
          <a:r>
            <a:rPr lang="en-US" sz="1100" kern="1200" dirty="0"/>
            <a:t> = </a:t>
          </a:r>
          <a:r>
            <a:rPr lang="en-US" sz="1100" b="1" kern="1200" dirty="0"/>
            <a:t>how long</a:t>
          </a:r>
          <a:r>
            <a:rPr lang="en-US" sz="1100" kern="1200" dirty="0"/>
            <a:t> until it becomes </a:t>
          </a:r>
          <a:r>
            <a:rPr lang="en-US" sz="1100" b="1" kern="1200" dirty="0"/>
            <a:t>iffy</a:t>
          </a:r>
        </a:p>
      </dsp:txBody>
      <dsp:txXfrm>
        <a:off x="6915797" y="826858"/>
        <a:ext cx="1774775" cy="1125495"/>
      </dsp:txXfrm>
    </dsp:sp>
    <dsp:sp modelId="{8C3C91A3-6762-4F14-8811-4EF89CA0B30A}">
      <dsp:nvSpPr>
        <dsp:cNvPr id="0" name=""/>
        <dsp:cNvSpPr/>
      </dsp:nvSpPr>
      <dsp:spPr>
        <a:xfrm>
          <a:off x="7290738" y="1987370"/>
          <a:ext cx="1639828" cy="652105"/>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Advance Monitoring</a:t>
          </a:r>
        </a:p>
      </dsp:txBody>
      <dsp:txXfrm>
        <a:off x="7309838" y="2006470"/>
        <a:ext cx="1601628" cy="61390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038475" cy="468950"/>
          </a:xfrm>
          <a:prstGeom prst="rect">
            <a:avLst/>
          </a:prstGeom>
        </p:spPr>
        <p:txBody>
          <a:bodyPr vert="horz" lIns="91968" tIns="45982" rIns="91968" bIns="45982" rtlCol="0"/>
          <a:lstStyle>
            <a:lvl1pPr algn="l">
              <a:defRPr sz="1300"/>
            </a:lvl1pPr>
          </a:lstStyle>
          <a:p>
            <a:endParaRPr lang="en-US"/>
          </a:p>
        </p:txBody>
      </p:sp>
      <p:sp>
        <p:nvSpPr>
          <p:cNvPr id="3" name="Date Placeholder 2"/>
          <p:cNvSpPr>
            <a:spLocks noGrp="1"/>
          </p:cNvSpPr>
          <p:nvPr>
            <p:ph type="dt" sz="quarter" idx="1"/>
          </p:nvPr>
        </p:nvSpPr>
        <p:spPr>
          <a:xfrm>
            <a:off x="3970343" y="3"/>
            <a:ext cx="3038475" cy="468950"/>
          </a:xfrm>
          <a:prstGeom prst="rect">
            <a:avLst/>
          </a:prstGeom>
        </p:spPr>
        <p:txBody>
          <a:bodyPr vert="horz" lIns="91968" tIns="45982" rIns="91968" bIns="45982" rtlCol="0"/>
          <a:lstStyle>
            <a:lvl1pPr algn="r">
              <a:defRPr sz="1300"/>
            </a:lvl1pPr>
          </a:lstStyle>
          <a:p>
            <a:fld id="{CE62527B-51E6-4F69-A19C-E8729363A1EB}" type="datetime1">
              <a:rPr lang="en-US" smtClean="0"/>
              <a:t>12/10/2025</a:t>
            </a:fld>
            <a:endParaRPr lang="en-US"/>
          </a:p>
        </p:txBody>
      </p:sp>
      <p:sp>
        <p:nvSpPr>
          <p:cNvPr id="4" name="Footer Placeholder 3"/>
          <p:cNvSpPr>
            <a:spLocks noGrp="1"/>
          </p:cNvSpPr>
          <p:nvPr>
            <p:ph type="ftr" sz="quarter" idx="2"/>
          </p:nvPr>
        </p:nvSpPr>
        <p:spPr>
          <a:xfrm>
            <a:off x="6" y="8902054"/>
            <a:ext cx="3038475" cy="468950"/>
          </a:xfrm>
          <a:prstGeom prst="rect">
            <a:avLst/>
          </a:prstGeom>
        </p:spPr>
        <p:txBody>
          <a:bodyPr vert="horz" lIns="91968" tIns="45982" rIns="91968" bIns="45982" rtlCol="0" anchor="b"/>
          <a:lstStyle>
            <a:lvl1pPr algn="l">
              <a:defRPr sz="1300"/>
            </a:lvl1pPr>
          </a:lstStyle>
          <a:p>
            <a:endParaRPr lang="en-US"/>
          </a:p>
        </p:txBody>
      </p:sp>
      <p:sp>
        <p:nvSpPr>
          <p:cNvPr id="5" name="Slide Number Placeholder 4"/>
          <p:cNvSpPr>
            <a:spLocks noGrp="1"/>
          </p:cNvSpPr>
          <p:nvPr>
            <p:ph type="sldNum" sz="quarter" idx="3"/>
          </p:nvPr>
        </p:nvSpPr>
        <p:spPr>
          <a:xfrm>
            <a:off x="3970343" y="8902054"/>
            <a:ext cx="3038475" cy="468950"/>
          </a:xfrm>
          <a:prstGeom prst="rect">
            <a:avLst/>
          </a:prstGeom>
        </p:spPr>
        <p:txBody>
          <a:bodyPr vert="horz" lIns="91968" tIns="45982" rIns="91968" bIns="45982" rtlCol="0" anchor="b"/>
          <a:lstStyle>
            <a:lvl1pPr algn="r">
              <a:defRPr sz="1300"/>
            </a:lvl1pPr>
          </a:lstStyle>
          <a:p>
            <a:fld id="{656CEB88-2D79-49C3-B4F0-845F10A8399F}" type="slidenum">
              <a:rPr lang="en-US" smtClean="0"/>
              <a:t>‹#›</a:t>
            </a:fld>
            <a:endParaRPr lang="en-US"/>
          </a:p>
        </p:txBody>
      </p:sp>
    </p:spTree>
    <p:extLst>
      <p:ext uri="{BB962C8B-B14F-4D97-AF65-F5344CB8AC3E}">
        <p14:creationId xmlns:p14="http://schemas.microsoft.com/office/powerpoint/2010/main" val="58379151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604" y="230477"/>
            <a:ext cx="5120640" cy="276570"/>
          </a:xfrm>
          <a:prstGeom prst="rect">
            <a:avLst/>
          </a:prstGeom>
        </p:spPr>
        <p:txBody>
          <a:bodyPr vert="horz" lIns="0" tIns="0" rIns="0" bIns="0" rtlCol="0"/>
          <a:lstStyle>
            <a:lvl1pPr algn="l">
              <a:defRPr sz="1200" b="1" cap="all" baseline="0">
                <a:latin typeface="Arial" panose="020B0604020202020204" pitchFamily="34" charset="0"/>
                <a:cs typeface="Arial" panose="020B0604020202020204" pitchFamily="34" charset="0"/>
              </a:defRPr>
            </a:lvl1pPr>
          </a:lstStyle>
          <a:p>
            <a:r>
              <a:rPr lang="en-US"/>
              <a:t>Presentation Title</a:t>
            </a:r>
          </a:p>
        </p:txBody>
      </p:sp>
      <p:sp>
        <p:nvSpPr>
          <p:cNvPr id="3" name="Date Placeholder 2"/>
          <p:cNvSpPr>
            <a:spLocks noGrp="1"/>
          </p:cNvSpPr>
          <p:nvPr>
            <p:ph type="dt" idx="1"/>
          </p:nvPr>
        </p:nvSpPr>
        <p:spPr>
          <a:xfrm>
            <a:off x="228602" y="8850196"/>
            <a:ext cx="1402080" cy="276570"/>
          </a:xfrm>
          <a:prstGeom prst="rect">
            <a:avLst/>
          </a:prstGeom>
        </p:spPr>
        <p:txBody>
          <a:bodyPr vert="horz" lIns="0" tIns="0" rIns="0" bIns="0" rtlCol="0" anchor="b" anchorCtr="0"/>
          <a:lstStyle>
            <a:lvl1pPr algn="l">
              <a:defRPr sz="1200">
                <a:latin typeface="Arial" panose="020B0604020202020204" pitchFamily="34" charset="0"/>
                <a:cs typeface="Arial" panose="020B0604020202020204" pitchFamily="34" charset="0"/>
              </a:defRPr>
            </a:lvl1pPr>
          </a:lstStyle>
          <a:p>
            <a:fld id="{0DA4CA71-22E9-4312-BF09-BBF1F87B271E}" type="datetime1">
              <a:rPr lang="en-US" smtClean="0"/>
              <a:t>12/10/2025</a:t>
            </a:fld>
            <a:endParaRPr lang="en-US"/>
          </a:p>
        </p:txBody>
      </p:sp>
      <p:sp>
        <p:nvSpPr>
          <p:cNvPr id="4" name="Slide Image Placeholder 3"/>
          <p:cNvSpPr>
            <a:spLocks noGrp="1" noRot="1" noChangeAspect="1"/>
          </p:cNvSpPr>
          <p:nvPr>
            <p:ph type="sldImg" idx="2"/>
          </p:nvPr>
        </p:nvSpPr>
        <p:spPr>
          <a:xfrm>
            <a:off x="382588" y="703263"/>
            <a:ext cx="6245225" cy="3514725"/>
          </a:xfrm>
          <a:prstGeom prst="rect">
            <a:avLst/>
          </a:prstGeom>
          <a:noFill/>
          <a:ln w="12700">
            <a:solidFill>
              <a:prstClr val="black"/>
            </a:solidFill>
          </a:ln>
        </p:spPr>
        <p:txBody>
          <a:bodyPr vert="horz" lIns="93709" tIns="46854" rIns="93709" bIns="46854" rtlCol="0" anchor="ctr"/>
          <a:lstStyle/>
          <a:p>
            <a:endParaRPr lang="en-US"/>
          </a:p>
        </p:txBody>
      </p:sp>
      <p:sp>
        <p:nvSpPr>
          <p:cNvPr id="6" name="Footer Placeholder 5"/>
          <p:cNvSpPr>
            <a:spLocks noGrp="1"/>
          </p:cNvSpPr>
          <p:nvPr>
            <p:ph type="ftr" sz="quarter" idx="4"/>
          </p:nvPr>
        </p:nvSpPr>
        <p:spPr>
          <a:xfrm>
            <a:off x="5394965" y="230477"/>
            <a:ext cx="1371600" cy="276570"/>
          </a:xfrm>
          <a:prstGeom prst="rect">
            <a:avLst/>
          </a:prstGeom>
        </p:spPr>
        <p:txBody>
          <a:bodyPr vert="horz" lIns="0" tIns="0" rIns="0" bIns="0" rtlCol="0" anchor="t" anchorCtr="0"/>
          <a:lstStyle>
            <a:lvl1pPr algn="l">
              <a:defRPr sz="1200">
                <a:latin typeface="Arial" panose="020B0604020202020204" pitchFamily="34" charset="0"/>
                <a:cs typeface="Arial" panose="020B0604020202020204" pitchFamily="34" charset="0"/>
              </a:defRPr>
            </a:lvl1pPr>
          </a:lstStyle>
          <a:p>
            <a:pPr algn="r"/>
            <a:r>
              <a:rPr lang="en-US"/>
              <a:t>Lit Code XX/XX</a:t>
            </a:r>
          </a:p>
        </p:txBody>
      </p:sp>
      <p:sp>
        <p:nvSpPr>
          <p:cNvPr id="7" name="Slide Number Placeholder 6"/>
          <p:cNvSpPr>
            <a:spLocks noGrp="1"/>
          </p:cNvSpPr>
          <p:nvPr>
            <p:ph type="sldNum" sz="quarter" idx="5"/>
          </p:nvPr>
        </p:nvSpPr>
        <p:spPr>
          <a:xfrm>
            <a:off x="5364481" y="8850196"/>
            <a:ext cx="1402080" cy="276570"/>
          </a:xfrm>
          <a:prstGeom prst="rect">
            <a:avLst/>
          </a:prstGeom>
        </p:spPr>
        <p:txBody>
          <a:bodyPr vert="horz" lIns="0" tIns="0" rIns="0" bIns="0" rtlCol="0" anchor="b"/>
          <a:lstStyle>
            <a:lvl1pPr algn="r">
              <a:defRPr sz="1200">
                <a:latin typeface="Arial" panose="020B0604020202020204" pitchFamily="34" charset="0"/>
                <a:cs typeface="Arial" panose="020B0604020202020204" pitchFamily="34" charset="0"/>
              </a:defRPr>
            </a:lvl1pPr>
          </a:lstStyle>
          <a:p>
            <a:fld id="{4FBD5869-E701-44DB-B9C5-C7F7FB528C06}" type="slidenum">
              <a:rPr lang="en-US" smtClean="0"/>
              <a:pPr/>
              <a:t>‹#›</a:t>
            </a:fld>
            <a:endParaRPr lang="en-US"/>
          </a:p>
        </p:txBody>
      </p:sp>
      <p:sp>
        <p:nvSpPr>
          <p:cNvPr id="9" name="Notes Placeholder 8"/>
          <p:cNvSpPr>
            <a:spLocks noGrp="1"/>
          </p:cNvSpPr>
          <p:nvPr>
            <p:ph type="body" sz="quarter" idx="3"/>
          </p:nvPr>
        </p:nvSpPr>
        <p:spPr>
          <a:xfrm>
            <a:off x="228602" y="4332909"/>
            <a:ext cx="6537961" cy="4517286"/>
          </a:xfrm>
          <a:prstGeom prst="rect">
            <a:avLst/>
          </a:prstGeom>
        </p:spPr>
        <p:txBody>
          <a:bodyPr vert="horz" lIns="0" tIns="0" rIns="0" bIns="0" rtlCol="0"/>
          <a:lstStyle/>
          <a:p>
            <a:pPr lvl="0"/>
            <a:r>
              <a:rPr lang="en-US"/>
              <a:t>Subhead</a:t>
            </a:r>
          </a:p>
          <a:p>
            <a:pPr lvl="1"/>
            <a:r>
              <a:rPr lang="en-US"/>
              <a:t>Body</a:t>
            </a:r>
          </a:p>
          <a:p>
            <a:pPr lvl="2"/>
            <a:r>
              <a:rPr lang="en-US"/>
              <a:t>First level bullet</a:t>
            </a:r>
          </a:p>
          <a:p>
            <a:pPr lvl="3"/>
            <a:r>
              <a:rPr lang="en-US"/>
              <a:t>Second level bullet</a:t>
            </a:r>
          </a:p>
          <a:p>
            <a:pPr lvl="4"/>
            <a:r>
              <a:rPr lang="en-US"/>
              <a:t>Caveat</a:t>
            </a:r>
          </a:p>
        </p:txBody>
      </p:sp>
    </p:spTree>
    <p:extLst>
      <p:ext uri="{BB962C8B-B14F-4D97-AF65-F5344CB8AC3E}">
        <p14:creationId xmlns:p14="http://schemas.microsoft.com/office/powerpoint/2010/main" val="163957342"/>
      </p:ext>
    </p:extLst>
  </p:cSld>
  <p:clrMap bg1="lt1" tx1="dk1" bg2="lt2" tx2="dk2" accent1="accent1" accent2="accent2" accent3="accent3" accent4="accent4" accent5="accent5" accent6="accent6" hlink="hlink" folHlink="folHlink"/>
  <p:hf/>
  <p:notesStyle>
    <a:lvl1pPr marL="0" algn="l" defTabSz="914400" rtl="0" eaLnBrk="1" latinLnBrk="0" hangingPunct="1">
      <a:lnSpc>
        <a:spcPct val="100000"/>
      </a:lnSpc>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Aft>
        <a:spcPts val="600"/>
      </a:spcAft>
      <a:buClr>
        <a:schemeClr val="accent5"/>
      </a:buClr>
      <a:buSzPct val="110000"/>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13716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ct val="100000"/>
      </a:lnSpc>
      <a:spcAft>
        <a:spcPts val="600"/>
      </a:spcAft>
      <a:buClr>
        <a:schemeClr val="accent5"/>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lnSpc>
        <a:spcPct val="100000"/>
      </a:lnSpc>
      <a:spcAft>
        <a:spcPts val="150"/>
      </a:spcAft>
      <a:defRPr sz="1000" kern="1200">
        <a:solidFill>
          <a:schemeClr val="tx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9016" y="4303554"/>
            <a:ext cx="6549805" cy="4486681"/>
          </a:xfrm>
          <a:prstGeom prst="rect">
            <a:avLst/>
          </a:prstGeom>
        </p:spPr>
        <p:txBody>
          <a:bodyPr/>
          <a:lstStyle/>
          <a:p>
            <a:endParaRPr lang="en-US" sz="800"/>
          </a:p>
        </p:txBody>
      </p:sp>
      <p:sp>
        <p:nvSpPr>
          <p:cNvPr id="4" name="Slide Number Placeholder 3"/>
          <p:cNvSpPr>
            <a:spLocks noGrp="1"/>
          </p:cNvSpPr>
          <p:nvPr>
            <p:ph type="sldNum" sz="quarter" idx="10"/>
          </p:nvPr>
        </p:nvSpPr>
        <p:spPr/>
        <p:txBody>
          <a:bodyPr/>
          <a:lstStyle/>
          <a:p>
            <a:fld id="{4FBD5869-E701-44DB-B9C5-C7F7FB528C06}" type="slidenum">
              <a:rPr lang="en-US" smtClean="0"/>
              <a:pPr/>
              <a:t>4</a:t>
            </a:fld>
            <a:endParaRPr lang="en-US"/>
          </a:p>
        </p:txBody>
      </p:sp>
      <p:sp>
        <p:nvSpPr>
          <p:cNvPr id="5" name="Date Placeholder 4"/>
          <p:cNvSpPr>
            <a:spLocks noGrp="1"/>
          </p:cNvSpPr>
          <p:nvPr>
            <p:ph type="dt" idx="11"/>
          </p:nvPr>
        </p:nvSpPr>
        <p:spPr>
          <a:xfrm>
            <a:off x="229016" y="8790235"/>
            <a:ext cx="1404620" cy="274696"/>
          </a:xfrm>
        </p:spPr>
        <p:txBody>
          <a:bodyPr/>
          <a:lstStyle/>
          <a:p>
            <a:fld id="{0AE9E017-2C6E-44D5-BADE-FBE15B37DF3E}" type="datetime1">
              <a:rPr lang="en-US" smtClean="0"/>
              <a:t>12/10/2025</a:t>
            </a:fld>
            <a:endParaRPr lang="en-US"/>
          </a:p>
        </p:txBody>
      </p:sp>
      <p:sp>
        <p:nvSpPr>
          <p:cNvPr id="6" name="Footer Placeholder 5"/>
          <p:cNvSpPr>
            <a:spLocks noGrp="1"/>
          </p:cNvSpPr>
          <p:nvPr>
            <p:ph type="ftr" sz="quarter" idx="12"/>
          </p:nvPr>
        </p:nvSpPr>
        <p:spPr/>
        <p:txBody>
          <a:bodyPr/>
          <a:lstStyle/>
          <a:p>
            <a:pPr algn="r"/>
            <a:r>
              <a:rPr lang="en-US"/>
              <a:t>Lit Code XX/XX</a:t>
            </a:r>
          </a:p>
        </p:txBody>
      </p:sp>
      <p:sp>
        <p:nvSpPr>
          <p:cNvPr id="7" name="Header Placeholder 6"/>
          <p:cNvSpPr>
            <a:spLocks noGrp="1"/>
          </p:cNvSpPr>
          <p:nvPr>
            <p:ph type="hdr" sz="quarter" idx="13"/>
          </p:nvPr>
        </p:nvSpPr>
        <p:spPr/>
        <p:txBody>
          <a:bodyPr/>
          <a:lstStyle/>
          <a:p>
            <a:r>
              <a:rPr lang="en-US"/>
              <a:t>Presentation Title</a:t>
            </a:r>
          </a:p>
        </p:txBody>
      </p:sp>
    </p:spTree>
    <p:extLst>
      <p:ext uri="{BB962C8B-B14F-4D97-AF65-F5344CB8AC3E}">
        <p14:creationId xmlns:p14="http://schemas.microsoft.com/office/powerpoint/2010/main" val="747051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a:t>
            </a:r>
          </a:p>
        </p:txBody>
      </p:sp>
      <p:sp>
        <p:nvSpPr>
          <p:cNvPr id="5" name="Date Placeholder 4"/>
          <p:cNvSpPr>
            <a:spLocks noGrp="1"/>
          </p:cNvSpPr>
          <p:nvPr>
            <p:ph type="dt" idx="1"/>
          </p:nvPr>
        </p:nvSpPr>
        <p:spPr/>
        <p:txBody>
          <a:bodyPr/>
          <a:lstStyle/>
          <a:p>
            <a:fld id="{2D365A68-1942-4C3F-AEF9-5B13ED2A4131}" type="datetime1">
              <a:rPr lang="en-US" smtClean="0"/>
              <a:t>12/10/2025</a:t>
            </a:fld>
            <a:endParaRPr lang="en-US"/>
          </a:p>
        </p:txBody>
      </p:sp>
      <p:sp>
        <p:nvSpPr>
          <p:cNvPr id="6" name="Footer Placeholder 5"/>
          <p:cNvSpPr>
            <a:spLocks noGrp="1"/>
          </p:cNvSpPr>
          <p:nvPr>
            <p:ph type="ftr" sz="quarter" idx="4"/>
          </p:nvPr>
        </p:nvSpPr>
        <p:spPr/>
        <p:txBody>
          <a:bodyPr/>
          <a:lstStyle/>
          <a:p>
            <a:pPr algn="r"/>
            <a:r>
              <a:rPr lang="en-US"/>
              <a:t>Lit Code XX/XX</a:t>
            </a:r>
          </a:p>
        </p:txBody>
      </p:sp>
      <p:sp>
        <p:nvSpPr>
          <p:cNvPr id="7" name="Slide Number Placeholder 6"/>
          <p:cNvSpPr>
            <a:spLocks noGrp="1"/>
          </p:cNvSpPr>
          <p:nvPr>
            <p:ph type="sldNum" sz="quarter" idx="5"/>
          </p:nvPr>
        </p:nvSpPr>
        <p:spPr/>
        <p:txBody>
          <a:bodyPr/>
          <a:lstStyle/>
          <a:p>
            <a:fld id="{4FBD5869-E701-44DB-B9C5-C7F7FB528C06}" type="slidenum">
              <a:rPr lang="en-US" smtClean="0"/>
              <a:pPr/>
              <a:t>14</a:t>
            </a:fld>
            <a:endParaRPr lang="en-US"/>
          </a:p>
        </p:txBody>
      </p:sp>
    </p:spTree>
    <p:extLst>
      <p:ext uri="{BB962C8B-B14F-4D97-AF65-F5344CB8AC3E}">
        <p14:creationId xmlns:p14="http://schemas.microsoft.com/office/powerpoint/2010/main" val="93018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0E533-E856-13D0-C78C-7DFC63202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28A9C-8147-3470-89F7-5D6BB5264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29AD2C-8C2B-236C-6B00-289B31EFCC35}"/>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417EF804-4D85-C95E-36A0-880A427CE2E5}"/>
              </a:ext>
            </a:extLst>
          </p:cNvPr>
          <p:cNvSpPr>
            <a:spLocks noGrp="1"/>
          </p:cNvSpPr>
          <p:nvPr>
            <p:ph type="hdr" sz="quarter"/>
          </p:nvPr>
        </p:nvSpPr>
        <p:spPr/>
        <p:txBody>
          <a:bodyPr/>
          <a:lstStyle/>
          <a:p>
            <a:r>
              <a:rPr lang="en-US"/>
              <a:t>Presentation Title</a:t>
            </a:r>
          </a:p>
        </p:txBody>
      </p:sp>
      <p:sp>
        <p:nvSpPr>
          <p:cNvPr id="5" name="Date Placeholder 4">
            <a:extLst>
              <a:ext uri="{FF2B5EF4-FFF2-40B4-BE49-F238E27FC236}">
                <a16:creationId xmlns:a16="http://schemas.microsoft.com/office/drawing/2014/main" id="{F9E51909-4181-9C9C-2FB0-208840DB8A1B}"/>
              </a:ext>
            </a:extLst>
          </p:cNvPr>
          <p:cNvSpPr>
            <a:spLocks noGrp="1"/>
          </p:cNvSpPr>
          <p:nvPr>
            <p:ph type="dt" idx="1"/>
          </p:nvPr>
        </p:nvSpPr>
        <p:spPr/>
        <p:txBody>
          <a:bodyPr/>
          <a:lstStyle/>
          <a:p>
            <a:fld id="{F53532D2-E293-4202-BA70-716957997BB0}" type="datetime1">
              <a:rPr lang="en-US" smtClean="0"/>
              <a:t>12/10/2025</a:t>
            </a:fld>
            <a:endParaRPr lang="en-US"/>
          </a:p>
        </p:txBody>
      </p:sp>
      <p:sp>
        <p:nvSpPr>
          <p:cNvPr id="6" name="Footer Placeholder 5">
            <a:extLst>
              <a:ext uri="{FF2B5EF4-FFF2-40B4-BE49-F238E27FC236}">
                <a16:creationId xmlns:a16="http://schemas.microsoft.com/office/drawing/2014/main" id="{CF874C17-6989-3D18-B161-68572B643212}"/>
              </a:ext>
            </a:extLst>
          </p:cNvPr>
          <p:cNvSpPr>
            <a:spLocks noGrp="1"/>
          </p:cNvSpPr>
          <p:nvPr>
            <p:ph type="ftr" sz="quarter" idx="4"/>
          </p:nvPr>
        </p:nvSpPr>
        <p:spPr/>
        <p:txBody>
          <a:bodyPr/>
          <a:lstStyle/>
          <a:p>
            <a:pPr algn="r"/>
            <a:r>
              <a:rPr lang="en-US"/>
              <a:t>Lit Code XX/XX</a:t>
            </a:r>
          </a:p>
        </p:txBody>
      </p:sp>
      <p:sp>
        <p:nvSpPr>
          <p:cNvPr id="7" name="Slide Number Placeholder 6">
            <a:extLst>
              <a:ext uri="{FF2B5EF4-FFF2-40B4-BE49-F238E27FC236}">
                <a16:creationId xmlns:a16="http://schemas.microsoft.com/office/drawing/2014/main" id="{D3668B91-73A1-0D8B-C69D-B0776DCE358C}"/>
              </a:ext>
            </a:extLst>
          </p:cNvPr>
          <p:cNvSpPr>
            <a:spLocks noGrp="1"/>
          </p:cNvSpPr>
          <p:nvPr>
            <p:ph type="sldNum" sz="quarter" idx="5"/>
          </p:nvPr>
        </p:nvSpPr>
        <p:spPr/>
        <p:txBody>
          <a:bodyPr/>
          <a:lstStyle/>
          <a:p>
            <a:fld id="{4FBD5869-E701-44DB-B9C5-C7F7FB528C06}" type="slidenum">
              <a:rPr lang="en-US" smtClean="0"/>
              <a:pPr/>
              <a:t>15</a:t>
            </a:fld>
            <a:endParaRPr lang="en-US"/>
          </a:p>
        </p:txBody>
      </p:sp>
    </p:spTree>
    <p:extLst>
      <p:ext uri="{BB962C8B-B14F-4D97-AF65-F5344CB8AC3E}">
        <p14:creationId xmlns:p14="http://schemas.microsoft.com/office/powerpoint/2010/main" val="1882193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0E533-E856-13D0-C78C-7DFC63202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28A9C-8147-3470-89F7-5D6BB5264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29AD2C-8C2B-236C-6B00-289B31EFCC35}"/>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417EF804-4D85-C95E-36A0-880A427CE2E5}"/>
              </a:ext>
            </a:extLst>
          </p:cNvPr>
          <p:cNvSpPr>
            <a:spLocks noGrp="1"/>
          </p:cNvSpPr>
          <p:nvPr>
            <p:ph type="hdr" sz="quarter"/>
          </p:nvPr>
        </p:nvSpPr>
        <p:spPr/>
        <p:txBody>
          <a:bodyPr/>
          <a:lstStyle/>
          <a:p>
            <a:r>
              <a:rPr lang="en-US"/>
              <a:t>Presentation Title</a:t>
            </a:r>
          </a:p>
        </p:txBody>
      </p:sp>
      <p:sp>
        <p:nvSpPr>
          <p:cNvPr id="5" name="Date Placeholder 4">
            <a:extLst>
              <a:ext uri="{FF2B5EF4-FFF2-40B4-BE49-F238E27FC236}">
                <a16:creationId xmlns:a16="http://schemas.microsoft.com/office/drawing/2014/main" id="{F9E51909-4181-9C9C-2FB0-208840DB8A1B}"/>
              </a:ext>
            </a:extLst>
          </p:cNvPr>
          <p:cNvSpPr>
            <a:spLocks noGrp="1"/>
          </p:cNvSpPr>
          <p:nvPr>
            <p:ph type="dt" idx="1"/>
          </p:nvPr>
        </p:nvSpPr>
        <p:spPr/>
        <p:txBody>
          <a:bodyPr/>
          <a:lstStyle/>
          <a:p>
            <a:fld id="{4BE66E1D-8A29-440E-9CAC-6964CB5303BE}" type="datetime1">
              <a:rPr lang="en-US" smtClean="0"/>
              <a:t>12/10/2025</a:t>
            </a:fld>
            <a:endParaRPr lang="en-US"/>
          </a:p>
        </p:txBody>
      </p:sp>
      <p:sp>
        <p:nvSpPr>
          <p:cNvPr id="6" name="Footer Placeholder 5">
            <a:extLst>
              <a:ext uri="{FF2B5EF4-FFF2-40B4-BE49-F238E27FC236}">
                <a16:creationId xmlns:a16="http://schemas.microsoft.com/office/drawing/2014/main" id="{CF874C17-6989-3D18-B161-68572B643212}"/>
              </a:ext>
            </a:extLst>
          </p:cNvPr>
          <p:cNvSpPr>
            <a:spLocks noGrp="1"/>
          </p:cNvSpPr>
          <p:nvPr>
            <p:ph type="ftr" sz="quarter" idx="4"/>
          </p:nvPr>
        </p:nvSpPr>
        <p:spPr/>
        <p:txBody>
          <a:bodyPr/>
          <a:lstStyle/>
          <a:p>
            <a:pPr algn="r"/>
            <a:r>
              <a:rPr lang="en-US"/>
              <a:t>Lit Code XX/XX</a:t>
            </a:r>
          </a:p>
        </p:txBody>
      </p:sp>
      <p:sp>
        <p:nvSpPr>
          <p:cNvPr id="7" name="Slide Number Placeholder 6">
            <a:extLst>
              <a:ext uri="{FF2B5EF4-FFF2-40B4-BE49-F238E27FC236}">
                <a16:creationId xmlns:a16="http://schemas.microsoft.com/office/drawing/2014/main" id="{D3668B91-73A1-0D8B-C69D-B0776DCE358C}"/>
              </a:ext>
            </a:extLst>
          </p:cNvPr>
          <p:cNvSpPr>
            <a:spLocks noGrp="1"/>
          </p:cNvSpPr>
          <p:nvPr>
            <p:ph type="sldNum" sz="quarter" idx="5"/>
          </p:nvPr>
        </p:nvSpPr>
        <p:spPr/>
        <p:txBody>
          <a:bodyPr/>
          <a:lstStyle/>
          <a:p>
            <a:fld id="{4FBD5869-E701-44DB-B9C5-C7F7FB528C06}" type="slidenum">
              <a:rPr lang="en-US" smtClean="0"/>
              <a:pPr/>
              <a:t>16</a:t>
            </a:fld>
            <a:endParaRPr lang="en-US"/>
          </a:p>
        </p:txBody>
      </p:sp>
    </p:spTree>
    <p:extLst>
      <p:ext uri="{BB962C8B-B14F-4D97-AF65-F5344CB8AC3E}">
        <p14:creationId xmlns:p14="http://schemas.microsoft.com/office/powerpoint/2010/main" val="1088939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AAA – 36%</a:t>
            </a:r>
            <a:br>
              <a:rPr lang="en-US"/>
            </a:br>
            <a:r>
              <a:rPr lang="en-US"/>
              <a:t>AA – 24%</a:t>
            </a:r>
            <a:br>
              <a:rPr lang="en-US"/>
            </a:br>
            <a:r>
              <a:rPr lang="en-US"/>
              <a:t>A – 18%</a:t>
            </a:r>
            <a:br>
              <a:rPr lang="en-US"/>
            </a:br>
            <a:r>
              <a:rPr lang="en-US"/>
              <a:t>BBB – 12%</a:t>
            </a:r>
            <a:br>
              <a:rPr lang="en-US"/>
            </a:br>
            <a:r>
              <a:rPr lang="en-US"/>
              <a:t>BB- 8%</a:t>
            </a:r>
          </a:p>
        </p:txBody>
      </p:sp>
      <p:sp>
        <p:nvSpPr>
          <p:cNvPr id="4" name="Header Placeholder 3"/>
          <p:cNvSpPr>
            <a:spLocks noGrp="1"/>
          </p:cNvSpPr>
          <p:nvPr>
            <p:ph type="hdr" sz="quarter"/>
          </p:nvPr>
        </p:nvSpPr>
        <p:spPr/>
        <p:txBody>
          <a:bodyPr/>
          <a:lstStyle/>
          <a:p>
            <a:r>
              <a:rPr lang="en-US"/>
              <a:t>Presentation Title</a:t>
            </a:r>
          </a:p>
        </p:txBody>
      </p:sp>
      <p:sp>
        <p:nvSpPr>
          <p:cNvPr id="5" name="Date Placeholder 4"/>
          <p:cNvSpPr>
            <a:spLocks noGrp="1"/>
          </p:cNvSpPr>
          <p:nvPr>
            <p:ph type="dt" idx="1"/>
          </p:nvPr>
        </p:nvSpPr>
        <p:spPr/>
        <p:txBody>
          <a:bodyPr/>
          <a:lstStyle/>
          <a:p>
            <a:fld id="{1A153D49-9B05-42B1-B764-827CDFBC8096}" type="datetime1">
              <a:rPr lang="en-US" smtClean="0"/>
              <a:t>12/10/2025</a:t>
            </a:fld>
            <a:endParaRPr lang="en-US"/>
          </a:p>
        </p:txBody>
      </p:sp>
      <p:sp>
        <p:nvSpPr>
          <p:cNvPr id="6" name="Footer Placeholder 5"/>
          <p:cNvSpPr>
            <a:spLocks noGrp="1"/>
          </p:cNvSpPr>
          <p:nvPr>
            <p:ph type="ftr" sz="quarter" idx="4"/>
          </p:nvPr>
        </p:nvSpPr>
        <p:spPr/>
        <p:txBody>
          <a:bodyPr/>
          <a:lstStyle/>
          <a:p>
            <a:pPr algn="r"/>
            <a:r>
              <a:rPr lang="en-US"/>
              <a:t>Lit Code XX/XX</a:t>
            </a:r>
          </a:p>
        </p:txBody>
      </p:sp>
      <p:sp>
        <p:nvSpPr>
          <p:cNvPr id="7" name="Slide Number Placeholder 6"/>
          <p:cNvSpPr>
            <a:spLocks noGrp="1"/>
          </p:cNvSpPr>
          <p:nvPr>
            <p:ph type="sldNum" sz="quarter" idx="5"/>
          </p:nvPr>
        </p:nvSpPr>
        <p:spPr/>
        <p:txBody>
          <a:bodyPr/>
          <a:lstStyle/>
          <a:p>
            <a:fld id="{4FBD5869-E701-44DB-B9C5-C7F7FB528C06}" type="slidenum">
              <a:rPr lang="en-US" smtClean="0"/>
              <a:pPr/>
              <a:t>18</a:t>
            </a:fld>
            <a:endParaRPr lang="en-US"/>
          </a:p>
        </p:txBody>
      </p:sp>
    </p:spTree>
    <p:extLst>
      <p:ext uri="{BB962C8B-B14F-4D97-AF65-F5344CB8AC3E}">
        <p14:creationId xmlns:p14="http://schemas.microsoft.com/office/powerpoint/2010/main" val="2809856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a:t>
            </a:r>
          </a:p>
        </p:txBody>
      </p:sp>
      <p:sp>
        <p:nvSpPr>
          <p:cNvPr id="5" name="Date Placeholder 4"/>
          <p:cNvSpPr>
            <a:spLocks noGrp="1"/>
          </p:cNvSpPr>
          <p:nvPr>
            <p:ph type="dt" idx="1"/>
          </p:nvPr>
        </p:nvSpPr>
        <p:spPr/>
        <p:txBody>
          <a:bodyPr/>
          <a:lstStyle/>
          <a:p>
            <a:fld id="{715E0A9D-7E4C-489C-8B11-08626CE2158C}" type="datetime1">
              <a:rPr lang="en-US" smtClean="0"/>
              <a:t>12/10/2025</a:t>
            </a:fld>
            <a:endParaRPr lang="en-US"/>
          </a:p>
        </p:txBody>
      </p:sp>
      <p:sp>
        <p:nvSpPr>
          <p:cNvPr id="6" name="Footer Placeholder 5"/>
          <p:cNvSpPr>
            <a:spLocks noGrp="1"/>
          </p:cNvSpPr>
          <p:nvPr>
            <p:ph type="ftr" sz="quarter" idx="4"/>
          </p:nvPr>
        </p:nvSpPr>
        <p:spPr/>
        <p:txBody>
          <a:bodyPr/>
          <a:lstStyle/>
          <a:p>
            <a:pPr algn="r"/>
            <a:r>
              <a:rPr lang="en-US"/>
              <a:t>Lit Code XX/XX</a:t>
            </a:r>
          </a:p>
        </p:txBody>
      </p:sp>
      <p:sp>
        <p:nvSpPr>
          <p:cNvPr id="7" name="Slide Number Placeholder 6"/>
          <p:cNvSpPr>
            <a:spLocks noGrp="1"/>
          </p:cNvSpPr>
          <p:nvPr>
            <p:ph type="sldNum" sz="quarter" idx="5"/>
          </p:nvPr>
        </p:nvSpPr>
        <p:spPr/>
        <p:txBody>
          <a:bodyPr/>
          <a:lstStyle/>
          <a:p>
            <a:fld id="{4FBD5869-E701-44DB-B9C5-C7F7FB528C06}" type="slidenum">
              <a:rPr lang="en-US" smtClean="0"/>
              <a:pPr/>
              <a:t>19</a:t>
            </a:fld>
            <a:endParaRPr lang="en-US"/>
          </a:p>
        </p:txBody>
      </p:sp>
    </p:spTree>
    <p:extLst>
      <p:ext uri="{BB962C8B-B14F-4D97-AF65-F5344CB8AC3E}">
        <p14:creationId xmlns:p14="http://schemas.microsoft.com/office/powerpoint/2010/main" val="1056521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a:solidFill>
                  <a:schemeClr val="tx1"/>
                </a:solidFill>
              </a:rPr>
              <a:t>US CLOs typically have a 2-year call protection, after which the equity holder(s) may exercise their option to refinance or reset the CLO’s liability structure. </a:t>
            </a:r>
          </a:p>
          <a:p>
            <a:pPr marL="171450" marR="0" lvl="0" indent="-171450" algn="l" defTabSz="914400" rtl="0" eaLnBrk="1" fontAlgn="auto" latinLnBrk="0" hangingPunct="1">
              <a:lnSpc>
                <a:spcPct val="100000"/>
              </a:lnSpc>
              <a:spcBef>
                <a:spcPts val="1200"/>
              </a:spcBef>
              <a:spcAft>
                <a:spcPts val="400"/>
              </a:spcAft>
              <a:buClrTx/>
              <a:buSzTx/>
              <a:buFont typeface="Arial" panose="020B0604020202020204" pitchFamily="34" charset="0"/>
              <a:buChar char="•"/>
              <a:tabLst/>
              <a:defRPr/>
            </a:pPr>
            <a:r>
              <a:rPr lang="en-US" sz="1200" b="0">
                <a:solidFill>
                  <a:schemeClr val="tx1"/>
                </a:solidFill>
              </a:rPr>
              <a:t>Refinances involves lowering the debt cost of one or more tranches, in-line with the current term curve. </a:t>
            </a:r>
          </a:p>
          <a:p>
            <a:pPr marL="171450" marR="0" lvl="0" indent="-171450" algn="l" defTabSz="914400" rtl="0" eaLnBrk="1" fontAlgn="auto" latinLnBrk="0" hangingPunct="1">
              <a:lnSpc>
                <a:spcPct val="100000"/>
              </a:lnSpc>
              <a:spcBef>
                <a:spcPts val="1200"/>
              </a:spcBef>
              <a:spcAft>
                <a:spcPts val="400"/>
              </a:spcAft>
              <a:buClrTx/>
              <a:buSzTx/>
              <a:buFont typeface="Arial" panose="020B0604020202020204" pitchFamily="34" charset="0"/>
              <a:buChar char="•"/>
              <a:tabLst/>
              <a:defRPr/>
            </a:pPr>
            <a:r>
              <a:rPr lang="en-US" sz="1200" b="0">
                <a:solidFill>
                  <a:schemeClr val="tx1"/>
                </a:solidFill>
              </a:rPr>
              <a:t>A reset extends the reinvestment period, typically to new issue term of 5-years and debt costs may also be decreased.</a:t>
            </a:r>
          </a:p>
          <a:p>
            <a:pPr marL="171450" marR="0" lvl="0" indent="-171450" algn="l" defTabSz="914400" rtl="0" eaLnBrk="1" fontAlgn="auto" latinLnBrk="0" hangingPunct="1">
              <a:lnSpc>
                <a:spcPct val="100000"/>
              </a:lnSpc>
              <a:spcBef>
                <a:spcPts val="1200"/>
              </a:spcBef>
              <a:spcAft>
                <a:spcPts val="400"/>
              </a:spcAft>
              <a:buClrTx/>
              <a:buSzTx/>
              <a:buFont typeface="Arial" panose="020B0604020202020204" pitchFamily="34" charset="0"/>
              <a:buChar char="•"/>
              <a:tabLst/>
              <a:defRPr/>
            </a:pPr>
            <a:r>
              <a:rPr lang="en-US" sz="1200" b="0">
                <a:solidFill>
                  <a:schemeClr val="tx1"/>
                </a:solidFill>
              </a:rPr>
              <a:t>Debt investors either receive par on the ‘called’ transaction or roll into replacement notes with potentially lower coupons.</a:t>
            </a:r>
          </a:p>
          <a:p>
            <a:endParaRPr lang="en-US"/>
          </a:p>
          <a:p>
            <a:r>
              <a:rPr lang="en-US"/>
              <a:t>Gradient Boosting Machine (GBM) algorithm</a:t>
            </a:r>
          </a:p>
          <a:p>
            <a:endParaRPr lang="en-US"/>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Compression</a:t>
            </a:r>
          </a:p>
          <a:p>
            <a:pPr marL="0" marR="0">
              <a:lnSpc>
                <a:spcPct val="107000"/>
              </a:lnSpc>
              <a:spcBef>
                <a:spcPts val="0"/>
              </a:spcBef>
              <a:spcAft>
                <a:spcPts val="800"/>
              </a:spcAft>
            </a:pPr>
            <a:r>
              <a:rPr lang="en-US" sz="1800" err="1">
                <a:effectLst/>
                <a:latin typeface="Calibri" panose="020F0502020204030204" pitchFamily="34" charset="0"/>
                <a:ea typeface="Calibri" panose="020F0502020204030204" pitchFamily="34" charset="0"/>
                <a:cs typeface="Times New Roman" panose="02020603050405020304" pitchFamily="18" charset="0"/>
              </a:rPr>
              <a:t>Deals_in_RP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WAS_CUSHION</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MOODY_WARR_CUSHION</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SP_WARR_CUSHION</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MIN_WARR_CUSHION</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PCT_CAA1_OR_LESS_CUSHION</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PCT_CCC_OR_LESS_CUSHION</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PCT_CAA1_CCC_CUSHION</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WARF_CUSHION</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MOODY_DIV_SCORE_CUSHION</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WAL_CUSHION</a:t>
            </a:r>
          </a:p>
          <a:p>
            <a:pPr marL="0" marR="0">
              <a:lnSpc>
                <a:spcPct val="107000"/>
              </a:lnSpc>
              <a:spcBef>
                <a:spcPts val="0"/>
              </a:spcBef>
              <a:spcAft>
                <a:spcPts val="800"/>
              </a:spcAft>
            </a:pPr>
            <a:r>
              <a:rPr lang="en-US" sz="1800" err="1">
                <a:effectLst/>
                <a:latin typeface="Calibri" panose="020F0502020204030204" pitchFamily="34" charset="0"/>
                <a:ea typeface="Calibri" panose="020F0502020204030204" pitchFamily="34" charset="0"/>
                <a:cs typeface="Times New Roman" panose="02020603050405020304" pitchFamily="18" charset="0"/>
              </a:rPr>
              <a:t>JrOC_CUSHION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BB_MVOC</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EQ_NAV</a:t>
            </a:r>
          </a:p>
          <a:p>
            <a:pPr marL="0" marR="0">
              <a:lnSpc>
                <a:spcPct val="107000"/>
              </a:lnSpc>
              <a:spcBef>
                <a:spcPts val="0"/>
              </a:spcBef>
              <a:spcAft>
                <a:spcPts val="800"/>
              </a:spcAft>
            </a:pPr>
            <a:r>
              <a:rPr lang="en-US" sz="1800" err="1">
                <a:effectLst/>
                <a:latin typeface="Calibri" panose="020F0502020204030204" pitchFamily="34" charset="0"/>
                <a:ea typeface="Calibri" panose="020F0502020204030204" pitchFamily="34" charset="0"/>
                <a:cs typeface="Times New Roman" panose="02020603050405020304" pitchFamily="18" charset="0"/>
              </a:rPr>
              <a:t>RP_Days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err="1">
                <a:effectLst/>
                <a:latin typeface="Calibri" panose="020F0502020204030204" pitchFamily="34" charset="0"/>
                <a:ea typeface="Calibri" panose="020F0502020204030204" pitchFamily="34" charset="0"/>
                <a:cs typeface="Times New Roman" panose="02020603050405020304" pitchFamily="18" charset="0"/>
              </a:rPr>
              <a:t>NC_Days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Header Placeholder 3"/>
          <p:cNvSpPr>
            <a:spLocks noGrp="1"/>
          </p:cNvSpPr>
          <p:nvPr>
            <p:ph type="hdr" sz="quarter"/>
          </p:nvPr>
        </p:nvSpPr>
        <p:spPr/>
        <p:txBody>
          <a:bodyPr/>
          <a:lstStyle/>
          <a:p>
            <a:r>
              <a:rPr lang="en-US"/>
              <a:t>Presentation Title</a:t>
            </a:r>
          </a:p>
        </p:txBody>
      </p:sp>
      <p:sp>
        <p:nvSpPr>
          <p:cNvPr id="5" name="Date Placeholder 4"/>
          <p:cNvSpPr>
            <a:spLocks noGrp="1"/>
          </p:cNvSpPr>
          <p:nvPr>
            <p:ph type="dt" idx="1"/>
          </p:nvPr>
        </p:nvSpPr>
        <p:spPr/>
        <p:txBody>
          <a:bodyPr/>
          <a:lstStyle/>
          <a:p>
            <a:fld id="{C40775EC-E367-4113-A192-E277BA047741}" type="datetime1">
              <a:rPr lang="en-US" smtClean="0"/>
              <a:t>12/10/2025</a:t>
            </a:fld>
            <a:endParaRPr lang="en-US"/>
          </a:p>
        </p:txBody>
      </p:sp>
      <p:sp>
        <p:nvSpPr>
          <p:cNvPr id="6" name="Footer Placeholder 5"/>
          <p:cNvSpPr>
            <a:spLocks noGrp="1"/>
          </p:cNvSpPr>
          <p:nvPr>
            <p:ph type="ftr" sz="quarter" idx="4"/>
          </p:nvPr>
        </p:nvSpPr>
        <p:spPr/>
        <p:txBody>
          <a:bodyPr/>
          <a:lstStyle/>
          <a:p>
            <a:pPr algn="r"/>
            <a:r>
              <a:rPr lang="en-US"/>
              <a:t>Lit Code XX/XX</a:t>
            </a:r>
          </a:p>
        </p:txBody>
      </p:sp>
      <p:sp>
        <p:nvSpPr>
          <p:cNvPr id="7" name="Slide Number Placeholder 6"/>
          <p:cNvSpPr>
            <a:spLocks noGrp="1"/>
          </p:cNvSpPr>
          <p:nvPr>
            <p:ph type="sldNum" sz="quarter" idx="5"/>
          </p:nvPr>
        </p:nvSpPr>
        <p:spPr/>
        <p:txBody>
          <a:bodyPr/>
          <a:lstStyle/>
          <a:p>
            <a:fld id="{4FBD5869-E701-44DB-B9C5-C7F7FB528C06}" type="slidenum">
              <a:rPr lang="en-US" smtClean="0"/>
              <a:pPr/>
              <a:t>20</a:t>
            </a:fld>
            <a:endParaRPr lang="en-US"/>
          </a:p>
        </p:txBody>
      </p:sp>
    </p:spTree>
    <p:extLst>
      <p:ext uri="{BB962C8B-B14F-4D97-AF65-F5344CB8AC3E}">
        <p14:creationId xmlns:p14="http://schemas.microsoft.com/office/powerpoint/2010/main" val="3771729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a:t>
            </a:r>
          </a:p>
        </p:txBody>
      </p:sp>
      <p:sp>
        <p:nvSpPr>
          <p:cNvPr id="5" name="Date Placeholder 4"/>
          <p:cNvSpPr>
            <a:spLocks noGrp="1"/>
          </p:cNvSpPr>
          <p:nvPr>
            <p:ph type="dt" idx="1"/>
          </p:nvPr>
        </p:nvSpPr>
        <p:spPr/>
        <p:txBody>
          <a:bodyPr/>
          <a:lstStyle/>
          <a:p>
            <a:fld id="{267E795C-D6FC-4C67-A47F-1B2E3AE0018A}" type="datetime1">
              <a:rPr lang="en-US" smtClean="0"/>
              <a:t>12/10/2025</a:t>
            </a:fld>
            <a:endParaRPr lang="en-US"/>
          </a:p>
        </p:txBody>
      </p:sp>
      <p:sp>
        <p:nvSpPr>
          <p:cNvPr id="6" name="Footer Placeholder 5"/>
          <p:cNvSpPr>
            <a:spLocks noGrp="1"/>
          </p:cNvSpPr>
          <p:nvPr>
            <p:ph type="ftr" sz="quarter" idx="4"/>
          </p:nvPr>
        </p:nvSpPr>
        <p:spPr/>
        <p:txBody>
          <a:bodyPr/>
          <a:lstStyle/>
          <a:p>
            <a:pPr algn="r"/>
            <a:r>
              <a:rPr lang="en-US"/>
              <a:t>Lit Code XX/XX</a:t>
            </a:r>
          </a:p>
        </p:txBody>
      </p:sp>
      <p:sp>
        <p:nvSpPr>
          <p:cNvPr id="7" name="Slide Number Placeholder 6"/>
          <p:cNvSpPr>
            <a:spLocks noGrp="1"/>
          </p:cNvSpPr>
          <p:nvPr>
            <p:ph type="sldNum" sz="quarter" idx="5"/>
          </p:nvPr>
        </p:nvSpPr>
        <p:spPr/>
        <p:txBody>
          <a:bodyPr/>
          <a:lstStyle/>
          <a:p>
            <a:fld id="{4FBD5869-E701-44DB-B9C5-C7F7FB528C06}" type="slidenum">
              <a:rPr lang="en-US" smtClean="0"/>
              <a:pPr/>
              <a:t>21</a:t>
            </a:fld>
            <a:endParaRPr lang="en-US"/>
          </a:p>
        </p:txBody>
      </p:sp>
    </p:spTree>
    <p:extLst>
      <p:ext uri="{BB962C8B-B14F-4D97-AF65-F5344CB8AC3E}">
        <p14:creationId xmlns:p14="http://schemas.microsoft.com/office/powerpoint/2010/main" val="1266541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628C9-40DA-F6C4-27BF-AA10B5E38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6FBD7-891F-E53E-5D14-66FD93765F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D9AB97-9A09-0E1C-A3DB-0244596C879F}"/>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4A631B96-AB73-D02F-FDF7-52B21A596D8B}"/>
              </a:ext>
            </a:extLst>
          </p:cNvPr>
          <p:cNvSpPr>
            <a:spLocks noGrp="1"/>
          </p:cNvSpPr>
          <p:nvPr>
            <p:ph type="hdr" sz="quarter"/>
          </p:nvPr>
        </p:nvSpPr>
        <p:spPr/>
        <p:txBody>
          <a:bodyPr/>
          <a:lstStyle/>
          <a:p>
            <a:r>
              <a:rPr lang="en-US"/>
              <a:t>Presentation Title</a:t>
            </a:r>
          </a:p>
        </p:txBody>
      </p:sp>
      <p:sp>
        <p:nvSpPr>
          <p:cNvPr id="5" name="Date Placeholder 4">
            <a:extLst>
              <a:ext uri="{FF2B5EF4-FFF2-40B4-BE49-F238E27FC236}">
                <a16:creationId xmlns:a16="http://schemas.microsoft.com/office/drawing/2014/main" id="{1A2D6AD9-6DE5-DBDE-5054-931F4B6D96A2}"/>
              </a:ext>
            </a:extLst>
          </p:cNvPr>
          <p:cNvSpPr>
            <a:spLocks noGrp="1"/>
          </p:cNvSpPr>
          <p:nvPr>
            <p:ph type="dt" idx="1"/>
          </p:nvPr>
        </p:nvSpPr>
        <p:spPr/>
        <p:txBody>
          <a:bodyPr/>
          <a:lstStyle/>
          <a:p>
            <a:fld id="{1A153D49-9B05-42B1-B764-827CDFBC8096}" type="datetime1">
              <a:rPr lang="en-US" smtClean="0"/>
              <a:t>12/10/2025</a:t>
            </a:fld>
            <a:endParaRPr lang="en-US"/>
          </a:p>
        </p:txBody>
      </p:sp>
      <p:sp>
        <p:nvSpPr>
          <p:cNvPr id="6" name="Footer Placeholder 5">
            <a:extLst>
              <a:ext uri="{FF2B5EF4-FFF2-40B4-BE49-F238E27FC236}">
                <a16:creationId xmlns:a16="http://schemas.microsoft.com/office/drawing/2014/main" id="{24457BAD-F653-572A-52C2-26E924655DA7}"/>
              </a:ext>
            </a:extLst>
          </p:cNvPr>
          <p:cNvSpPr>
            <a:spLocks noGrp="1"/>
          </p:cNvSpPr>
          <p:nvPr>
            <p:ph type="ftr" sz="quarter" idx="4"/>
          </p:nvPr>
        </p:nvSpPr>
        <p:spPr/>
        <p:txBody>
          <a:bodyPr/>
          <a:lstStyle/>
          <a:p>
            <a:pPr algn="r"/>
            <a:r>
              <a:rPr lang="en-US"/>
              <a:t>Lit Code XX/XX</a:t>
            </a:r>
          </a:p>
        </p:txBody>
      </p:sp>
      <p:sp>
        <p:nvSpPr>
          <p:cNvPr id="7" name="Slide Number Placeholder 6">
            <a:extLst>
              <a:ext uri="{FF2B5EF4-FFF2-40B4-BE49-F238E27FC236}">
                <a16:creationId xmlns:a16="http://schemas.microsoft.com/office/drawing/2014/main" id="{F9BF2BE5-D65A-016E-FC76-C6B141877D75}"/>
              </a:ext>
            </a:extLst>
          </p:cNvPr>
          <p:cNvSpPr>
            <a:spLocks noGrp="1"/>
          </p:cNvSpPr>
          <p:nvPr>
            <p:ph type="sldNum" sz="quarter" idx="5"/>
          </p:nvPr>
        </p:nvSpPr>
        <p:spPr/>
        <p:txBody>
          <a:bodyPr/>
          <a:lstStyle/>
          <a:p>
            <a:fld id="{4FBD5869-E701-44DB-B9C5-C7F7FB528C06}" type="slidenum">
              <a:rPr lang="en-US" smtClean="0"/>
              <a:pPr/>
              <a:t>23</a:t>
            </a:fld>
            <a:endParaRPr lang="en-US"/>
          </a:p>
        </p:txBody>
      </p:sp>
    </p:spTree>
    <p:extLst>
      <p:ext uri="{BB962C8B-B14F-4D97-AF65-F5344CB8AC3E}">
        <p14:creationId xmlns:p14="http://schemas.microsoft.com/office/powerpoint/2010/main" val="2431015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1E955-1729-88BF-5DCA-19F84061B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EB45C4-9A9E-D04F-EC5F-32465E0362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00FD1A-5FBF-499A-B7D8-D4F6166E1817}"/>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9444ACA-0119-5D5C-1B2A-DC593E37D2DF}"/>
              </a:ext>
            </a:extLst>
          </p:cNvPr>
          <p:cNvSpPr>
            <a:spLocks noGrp="1"/>
          </p:cNvSpPr>
          <p:nvPr>
            <p:ph type="hdr" sz="quarter"/>
          </p:nvPr>
        </p:nvSpPr>
        <p:spPr/>
        <p:txBody>
          <a:bodyPr/>
          <a:lstStyle/>
          <a:p>
            <a:r>
              <a:rPr lang="en-US"/>
              <a:t>Presentation Title</a:t>
            </a:r>
          </a:p>
        </p:txBody>
      </p:sp>
      <p:sp>
        <p:nvSpPr>
          <p:cNvPr id="5" name="Date Placeholder 4">
            <a:extLst>
              <a:ext uri="{FF2B5EF4-FFF2-40B4-BE49-F238E27FC236}">
                <a16:creationId xmlns:a16="http://schemas.microsoft.com/office/drawing/2014/main" id="{16471CE6-93B3-96EC-99FE-95BD885CB31D}"/>
              </a:ext>
            </a:extLst>
          </p:cNvPr>
          <p:cNvSpPr>
            <a:spLocks noGrp="1"/>
          </p:cNvSpPr>
          <p:nvPr>
            <p:ph type="dt" idx="1"/>
          </p:nvPr>
        </p:nvSpPr>
        <p:spPr/>
        <p:txBody>
          <a:bodyPr/>
          <a:lstStyle/>
          <a:p>
            <a:fld id="{1A153D49-9B05-42B1-B764-827CDFBC8096}" type="datetime1">
              <a:rPr lang="en-US" smtClean="0"/>
              <a:t>12/10/2025</a:t>
            </a:fld>
            <a:endParaRPr lang="en-US"/>
          </a:p>
        </p:txBody>
      </p:sp>
      <p:sp>
        <p:nvSpPr>
          <p:cNvPr id="6" name="Footer Placeholder 5">
            <a:extLst>
              <a:ext uri="{FF2B5EF4-FFF2-40B4-BE49-F238E27FC236}">
                <a16:creationId xmlns:a16="http://schemas.microsoft.com/office/drawing/2014/main" id="{BE12B222-162A-A395-111A-7A682B1B34CC}"/>
              </a:ext>
            </a:extLst>
          </p:cNvPr>
          <p:cNvSpPr>
            <a:spLocks noGrp="1"/>
          </p:cNvSpPr>
          <p:nvPr>
            <p:ph type="ftr" sz="quarter" idx="4"/>
          </p:nvPr>
        </p:nvSpPr>
        <p:spPr/>
        <p:txBody>
          <a:bodyPr/>
          <a:lstStyle/>
          <a:p>
            <a:pPr algn="r"/>
            <a:r>
              <a:rPr lang="en-US"/>
              <a:t>Lit Code XX/XX</a:t>
            </a:r>
          </a:p>
        </p:txBody>
      </p:sp>
      <p:sp>
        <p:nvSpPr>
          <p:cNvPr id="7" name="Slide Number Placeholder 6">
            <a:extLst>
              <a:ext uri="{FF2B5EF4-FFF2-40B4-BE49-F238E27FC236}">
                <a16:creationId xmlns:a16="http://schemas.microsoft.com/office/drawing/2014/main" id="{980280C0-B369-830D-4BDA-19D87867D8D0}"/>
              </a:ext>
            </a:extLst>
          </p:cNvPr>
          <p:cNvSpPr>
            <a:spLocks noGrp="1"/>
          </p:cNvSpPr>
          <p:nvPr>
            <p:ph type="sldNum" sz="quarter" idx="5"/>
          </p:nvPr>
        </p:nvSpPr>
        <p:spPr/>
        <p:txBody>
          <a:bodyPr/>
          <a:lstStyle/>
          <a:p>
            <a:fld id="{4FBD5869-E701-44DB-B9C5-C7F7FB528C06}" type="slidenum">
              <a:rPr lang="en-US" smtClean="0"/>
              <a:pPr/>
              <a:t>24</a:t>
            </a:fld>
            <a:endParaRPr lang="en-US"/>
          </a:p>
        </p:txBody>
      </p:sp>
    </p:spTree>
    <p:extLst>
      <p:ext uri="{BB962C8B-B14F-4D97-AF65-F5344CB8AC3E}">
        <p14:creationId xmlns:p14="http://schemas.microsoft.com/office/powerpoint/2010/main" val="158785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9016" y="4303554"/>
            <a:ext cx="6549805" cy="4486681"/>
          </a:xfrm>
          <a:prstGeom prst="rect">
            <a:avLst/>
          </a:prstGeom>
        </p:spPr>
        <p:txBody>
          <a:bodyPr/>
          <a:lstStyle/>
          <a:p>
            <a:endParaRPr lang="en-US" sz="800"/>
          </a:p>
        </p:txBody>
      </p:sp>
      <p:sp>
        <p:nvSpPr>
          <p:cNvPr id="4" name="Slide Number Placeholder 3"/>
          <p:cNvSpPr>
            <a:spLocks noGrp="1"/>
          </p:cNvSpPr>
          <p:nvPr>
            <p:ph type="sldNum" sz="quarter" idx="10"/>
          </p:nvPr>
        </p:nvSpPr>
        <p:spPr/>
        <p:txBody>
          <a:bodyPr/>
          <a:lstStyle/>
          <a:p>
            <a:fld id="{4FBD5869-E701-44DB-B9C5-C7F7FB528C06}" type="slidenum">
              <a:rPr lang="en-US" smtClean="0"/>
              <a:pPr/>
              <a:t>5</a:t>
            </a:fld>
            <a:endParaRPr lang="en-US"/>
          </a:p>
        </p:txBody>
      </p:sp>
      <p:sp>
        <p:nvSpPr>
          <p:cNvPr id="5" name="Date Placeholder 4"/>
          <p:cNvSpPr>
            <a:spLocks noGrp="1"/>
          </p:cNvSpPr>
          <p:nvPr>
            <p:ph type="dt" idx="11"/>
          </p:nvPr>
        </p:nvSpPr>
        <p:spPr>
          <a:xfrm>
            <a:off x="229016" y="8790235"/>
            <a:ext cx="1404620" cy="274696"/>
          </a:xfrm>
        </p:spPr>
        <p:txBody>
          <a:bodyPr/>
          <a:lstStyle/>
          <a:p>
            <a:fld id="{DCD473DE-90E7-44FA-B006-5D1457917DCC}" type="datetime1">
              <a:rPr lang="en-US" smtClean="0"/>
              <a:t>12/10/2025</a:t>
            </a:fld>
            <a:endParaRPr lang="en-US"/>
          </a:p>
        </p:txBody>
      </p:sp>
      <p:sp>
        <p:nvSpPr>
          <p:cNvPr id="6" name="Footer Placeholder 5"/>
          <p:cNvSpPr>
            <a:spLocks noGrp="1"/>
          </p:cNvSpPr>
          <p:nvPr>
            <p:ph type="ftr" sz="quarter" idx="12"/>
          </p:nvPr>
        </p:nvSpPr>
        <p:spPr/>
        <p:txBody>
          <a:bodyPr/>
          <a:lstStyle/>
          <a:p>
            <a:pPr algn="r"/>
            <a:r>
              <a:rPr lang="en-US"/>
              <a:t>Lit Code XX/XX</a:t>
            </a:r>
          </a:p>
        </p:txBody>
      </p:sp>
      <p:sp>
        <p:nvSpPr>
          <p:cNvPr id="7" name="Header Placeholder 6"/>
          <p:cNvSpPr>
            <a:spLocks noGrp="1"/>
          </p:cNvSpPr>
          <p:nvPr>
            <p:ph type="hdr" sz="quarter" idx="13"/>
          </p:nvPr>
        </p:nvSpPr>
        <p:spPr/>
        <p:txBody>
          <a:bodyPr/>
          <a:lstStyle/>
          <a:p>
            <a:r>
              <a:rPr lang="en-US"/>
              <a:t>Presentation Title</a:t>
            </a:r>
          </a:p>
        </p:txBody>
      </p:sp>
    </p:spTree>
    <p:extLst>
      <p:ext uri="{BB962C8B-B14F-4D97-AF65-F5344CB8AC3E}">
        <p14:creationId xmlns:p14="http://schemas.microsoft.com/office/powerpoint/2010/main" val="264534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9016" y="4303554"/>
            <a:ext cx="6549805" cy="4486681"/>
          </a:xfrm>
          <a:prstGeom prst="rect">
            <a:avLst/>
          </a:prstGeom>
        </p:spPr>
        <p:txBody>
          <a:bodyPr/>
          <a:lstStyle/>
          <a:p>
            <a:endParaRPr lang="en-US" sz="800"/>
          </a:p>
        </p:txBody>
      </p:sp>
      <p:sp>
        <p:nvSpPr>
          <p:cNvPr id="4" name="Slide Number Placeholder 3"/>
          <p:cNvSpPr>
            <a:spLocks noGrp="1"/>
          </p:cNvSpPr>
          <p:nvPr>
            <p:ph type="sldNum" sz="quarter" idx="10"/>
          </p:nvPr>
        </p:nvSpPr>
        <p:spPr/>
        <p:txBody>
          <a:bodyPr/>
          <a:lstStyle/>
          <a:p>
            <a:fld id="{4FBD5869-E701-44DB-B9C5-C7F7FB528C06}" type="slidenum">
              <a:rPr lang="en-US" smtClean="0"/>
              <a:pPr/>
              <a:t>6</a:t>
            </a:fld>
            <a:endParaRPr lang="en-US"/>
          </a:p>
        </p:txBody>
      </p:sp>
      <p:sp>
        <p:nvSpPr>
          <p:cNvPr id="5" name="Date Placeholder 4"/>
          <p:cNvSpPr>
            <a:spLocks noGrp="1"/>
          </p:cNvSpPr>
          <p:nvPr>
            <p:ph type="dt" idx="11"/>
          </p:nvPr>
        </p:nvSpPr>
        <p:spPr>
          <a:xfrm>
            <a:off x="229016" y="8790235"/>
            <a:ext cx="1404620" cy="274696"/>
          </a:xfrm>
        </p:spPr>
        <p:txBody>
          <a:bodyPr/>
          <a:lstStyle/>
          <a:p>
            <a:fld id="{E20C4D74-2742-424A-BE0D-B557A6309E06}" type="datetime1">
              <a:rPr lang="en-US" smtClean="0"/>
              <a:t>12/10/2025</a:t>
            </a:fld>
            <a:endParaRPr lang="en-US"/>
          </a:p>
        </p:txBody>
      </p:sp>
      <p:sp>
        <p:nvSpPr>
          <p:cNvPr id="6" name="Footer Placeholder 5"/>
          <p:cNvSpPr>
            <a:spLocks noGrp="1"/>
          </p:cNvSpPr>
          <p:nvPr>
            <p:ph type="ftr" sz="quarter" idx="12"/>
          </p:nvPr>
        </p:nvSpPr>
        <p:spPr/>
        <p:txBody>
          <a:bodyPr/>
          <a:lstStyle/>
          <a:p>
            <a:pPr algn="r"/>
            <a:r>
              <a:rPr lang="en-US"/>
              <a:t>Lit Code XX/XX</a:t>
            </a:r>
          </a:p>
        </p:txBody>
      </p:sp>
      <p:sp>
        <p:nvSpPr>
          <p:cNvPr id="7" name="Header Placeholder 6"/>
          <p:cNvSpPr>
            <a:spLocks noGrp="1"/>
          </p:cNvSpPr>
          <p:nvPr>
            <p:ph type="hdr" sz="quarter" idx="13"/>
          </p:nvPr>
        </p:nvSpPr>
        <p:spPr/>
        <p:txBody>
          <a:bodyPr/>
          <a:lstStyle/>
          <a:p>
            <a:r>
              <a:rPr lang="en-US"/>
              <a:t>Presentation Title</a:t>
            </a:r>
          </a:p>
        </p:txBody>
      </p:sp>
    </p:spTree>
    <p:extLst>
      <p:ext uri="{BB962C8B-B14F-4D97-AF65-F5344CB8AC3E}">
        <p14:creationId xmlns:p14="http://schemas.microsoft.com/office/powerpoint/2010/main" val="220815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9016" y="4303554"/>
            <a:ext cx="6549805" cy="4486681"/>
          </a:xfrm>
          <a:prstGeom prst="rect">
            <a:avLst/>
          </a:prstGeom>
        </p:spPr>
        <p:txBody>
          <a:bodyPr/>
          <a:lstStyle/>
          <a:p>
            <a:endParaRPr lang="en-US">
              <a:solidFill>
                <a:schemeClr val="tx1"/>
              </a:solidFill>
              <a:latin typeface="+mj-lt"/>
            </a:endParaRPr>
          </a:p>
          <a:p>
            <a:pPr lvl="2">
              <a:buClrTx/>
            </a:pPr>
            <a:r>
              <a:rPr lang="en-US">
                <a:latin typeface="+mj-lt"/>
              </a:rPr>
              <a:t>Mortgage Rates</a:t>
            </a:r>
          </a:p>
          <a:p>
            <a:pPr lvl="3">
              <a:buClrTx/>
              <a:buFont typeface="Courier New" panose="02070309020205020404" pitchFamily="49" charset="0"/>
              <a:buChar char="o"/>
            </a:pPr>
            <a:r>
              <a:rPr lang="en-US">
                <a:latin typeface="+mj-lt"/>
              </a:rPr>
              <a:t>Rate Incentive to Refinance Loans at lower rates</a:t>
            </a:r>
          </a:p>
          <a:p>
            <a:pPr lvl="3">
              <a:lnSpc>
                <a:spcPct val="150000"/>
              </a:lnSpc>
              <a:buClrTx/>
              <a:buFont typeface="Courier New" panose="02070309020205020404" pitchFamily="49" charset="0"/>
              <a:buChar char="o"/>
            </a:pPr>
            <a:r>
              <a:rPr lang="en-US">
                <a:latin typeface="+mj-lt"/>
              </a:rPr>
              <a:t>Delinquency / Default due to higher rates</a:t>
            </a:r>
          </a:p>
          <a:p>
            <a:pPr lvl="2">
              <a:lnSpc>
                <a:spcPct val="150000"/>
              </a:lnSpc>
              <a:buClrTx/>
            </a:pPr>
            <a:r>
              <a:rPr lang="en-US">
                <a:latin typeface="+mj-lt"/>
              </a:rPr>
              <a:t>Collateral Characteristics</a:t>
            </a:r>
          </a:p>
          <a:p>
            <a:pPr lvl="3">
              <a:buClrTx/>
              <a:buFont typeface="Courier New" panose="02070309020205020404" pitchFamily="49" charset="0"/>
              <a:buChar char="o"/>
            </a:pPr>
            <a:r>
              <a:rPr lang="en-US">
                <a:latin typeface="+mj-lt"/>
              </a:rPr>
              <a:t>Credit Score, Geography, Loan Balance</a:t>
            </a:r>
          </a:p>
          <a:p>
            <a:pPr lvl="3">
              <a:lnSpc>
                <a:spcPct val="150000"/>
              </a:lnSpc>
              <a:buClrTx/>
              <a:buFont typeface="Courier New" panose="02070309020205020404" pitchFamily="49" charset="0"/>
              <a:buChar char="o"/>
            </a:pPr>
            <a:r>
              <a:rPr lang="en-US">
                <a:latin typeface="+mj-lt"/>
              </a:rPr>
              <a:t>Loan to Value Ratio, Loan Age</a:t>
            </a:r>
          </a:p>
          <a:p>
            <a:pPr lvl="2">
              <a:buClrTx/>
            </a:pPr>
            <a:r>
              <a:rPr lang="en-US">
                <a:latin typeface="+mj-lt"/>
              </a:rPr>
              <a:t>Catastrophes / Natural Disasters</a:t>
            </a:r>
          </a:p>
          <a:p>
            <a:pPr marL="365760" lvl="3" indent="-182880">
              <a:buClrTx/>
              <a:buFont typeface="Courier New" panose="02070309020205020404" pitchFamily="49" charset="0"/>
              <a:buChar char="o"/>
            </a:pPr>
            <a:r>
              <a:rPr lang="en-US">
                <a:latin typeface="+mj-lt"/>
              </a:rPr>
              <a:t>Delinquency Rates might increase in area affected by Natural Disasters </a:t>
            </a:r>
          </a:p>
          <a:p>
            <a:pPr lvl="2">
              <a:buClrTx/>
            </a:pPr>
            <a:r>
              <a:rPr lang="en-US">
                <a:latin typeface="+mj-lt"/>
              </a:rPr>
              <a:t>Industry Exposure</a:t>
            </a:r>
          </a:p>
          <a:p>
            <a:pPr marL="365760" lvl="3" indent="-182880">
              <a:buClrTx/>
              <a:buFont typeface="Courier New" panose="02070309020205020404" pitchFamily="49" charset="0"/>
              <a:buChar char="o"/>
            </a:pPr>
            <a:r>
              <a:rPr lang="en-US">
                <a:latin typeface="+mj-lt"/>
              </a:rPr>
              <a:t>Some states are heavily exposed to certain industries such as the oil Industry, where delinquencies might rise from job losses due to lower prices of oil</a:t>
            </a:r>
          </a:p>
          <a:p>
            <a:endParaRPr lang="en-US" sz="800"/>
          </a:p>
        </p:txBody>
      </p:sp>
      <p:sp>
        <p:nvSpPr>
          <p:cNvPr id="4" name="Slide Number Placeholder 3"/>
          <p:cNvSpPr>
            <a:spLocks noGrp="1"/>
          </p:cNvSpPr>
          <p:nvPr>
            <p:ph type="sldNum" sz="quarter" idx="10"/>
          </p:nvPr>
        </p:nvSpPr>
        <p:spPr/>
        <p:txBody>
          <a:bodyPr/>
          <a:lstStyle/>
          <a:p>
            <a:fld id="{4FBD5869-E701-44DB-B9C5-C7F7FB528C06}" type="slidenum">
              <a:rPr lang="en-US" smtClean="0"/>
              <a:pPr/>
              <a:t>7</a:t>
            </a:fld>
            <a:endParaRPr lang="en-US"/>
          </a:p>
        </p:txBody>
      </p:sp>
      <p:sp>
        <p:nvSpPr>
          <p:cNvPr id="5" name="Date Placeholder 4"/>
          <p:cNvSpPr>
            <a:spLocks noGrp="1"/>
          </p:cNvSpPr>
          <p:nvPr>
            <p:ph type="dt" idx="11"/>
          </p:nvPr>
        </p:nvSpPr>
        <p:spPr>
          <a:xfrm>
            <a:off x="229016" y="8790235"/>
            <a:ext cx="1404620" cy="274696"/>
          </a:xfrm>
        </p:spPr>
        <p:txBody>
          <a:bodyPr/>
          <a:lstStyle/>
          <a:p>
            <a:fld id="{5C6D6E57-317F-464C-872D-9CB8738D284E}" type="datetime1">
              <a:rPr lang="en-US" smtClean="0"/>
              <a:t>12/10/2025</a:t>
            </a:fld>
            <a:endParaRPr lang="en-US"/>
          </a:p>
        </p:txBody>
      </p:sp>
      <p:sp>
        <p:nvSpPr>
          <p:cNvPr id="6" name="Footer Placeholder 5"/>
          <p:cNvSpPr>
            <a:spLocks noGrp="1"/>
          </p:cNvSpPr>
          <p:nvPr>
            <p:ph type="ftr" sz="quarter" idx="12"/>
          </p:nvPr>
        </p:nvSpPr>
        <p:spPr/>
        <p:txBody>
          <a:bodyPr/>
          <a:lstStyle/>
          <a:p>
            <a:pPr algn="r"/>
            <a:r>
              <a:rPr lang="en-US"/>
              <a:t>Lit Code XX/XX</a:t>
            </a:r>
          </a:p>
        </p:txBody>
      </p:sp>
      <p:sp>
        <p:nvSpPr>
          <p:cNvPr id="7" name="Header Placeholder 6"/>
          <p:cNvSpPr>
            <a:spLocks noGrp="1"/>
          </p:cNvSpPr>
          <p:nvPr>
            <p:ph type="hdr" sz="quarter" idx="13"/>
          </p:nvPr>
        </p:nvSpPr>
        <p:spPr/>
        <p:txBody>
          <a:bodyPr/>
          <a:lstStyle/>
          <a:p>
            <a:r>
              <a:rPr lang="en-US"/>
              <a:t>Presentation Title</a:t>
            </a:r>
          </a:p>
        </p:txBody>
      </p:sp>
    </p:spTree>
    <p:extLst>
      <p:ext uri="{BB962C8B-B14F-4D97-AF65-F5344CB8AC3E}">
        <p14:creationId xmlns:p14="http://schemas.microsoft.com/office/powerpoint/2010/main" val="139555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9016" y="4303554"/>
            <a:ext cx="6549805" cy="4486681"/>
          </a:xfrm>
          <a:prstGeom prst="rect">
            <a:avLst/>
          </a:prstGeom>
        </p:spPr>
        <p:txBody>
          <a:bodyPr/>
          <a:lstStyle/>
          <a:p>
            <a:pPr marL="331036" indent="-331036">
              <a:lnSpc>
                <a:spcPct val="107000"/>
              </a:lnSpc>
              <a:spcAft>
                <a:spcPts val="0"/>
              </a:spcAft>
              <a:buFont typeface="+mj-lt"/>
              <a:buAutoNum type="arabicPeriod"/>
            </a:pPr>
            <a:r>
              <a:rPr lang="en-US" sz="800">
                <a:ea typeface="DengXian" panose="02010600030101010101" pitchFamily="2" charset="-122"/>
              </a:rPr>
              <a:t>Why invest in MBS? </a:t>
            </a:r>
          </a:p>
          <a:p>
            <a:pPr>
              <a:lnSpc>
                <a:spcPct val="107000"/>
              </a:lnSpc>
              <a:spcAft>
                <a:spcPts val="0"/>
              </a:spcAft>
            </a:pPr>
            <a:r>
              <a:rPr lang="en-US" sz="800">
                <a:ea typeface="DengXian" panose="02010600030101010101" pitchFamily="2" charset="-122"/>
              </a:rPr>
              <a:t>With a total outstanding balance of more than $8 trillion, agency mortgage-backed securities (MBS) represent the second largest segment of the US bond market and the second most liquid fixed-income market after US Treasuries. Institutional investors have long participated in this market to take advantage of its attractive spread over US Treasuries, low credit risk, low transaction cost, and the ability to transact large quantities with ease. </a:t>
            </a:r>
          </a:p>
          <a:p>
            <a:pPr>
              <a:lnSpc>
                <a:spcPct val="107000"/>
              </a:lnSpc>
              <a:spcAft>
                <a:spcPts val="0"/>
              </a:spcAft>
            </a:pPr>
            <a:r>
              <a:rPr lang="en-US" sz="800">
                <a:ea typeface="DengXian" panose="02010600030101010101" pitchFamily="2" charset="-122"/>
              </a:rPr>
              <a:t>2. MBS are made of individual mortgages extended to US homeowners. </a:t>
            </a:r>
          </a:p>
          <a:p>
            <a:pPr>
              <a:lnSpc>
                <a:spcPct val="107000"/>
              </a:lnSpc>
              <a:spcAft>
                <a:spcPts val="0"/>
              </a:spcAft>
            </a:pPr>
            <a:r>
              <a:rPr lang="en-US" sz="800">
                <a:ea typeface="DengXian" panose="02010600030101010101" pitchFamily="2" charset="-122"/>
              </a:rPr>
              <a:t>3. The defining feature of this market are its large size, low credit risk, and the presence of prepayment risk.</a:t>
            </a:r>
          </a:p>
          <a:p>
            <a:pPr>
              <a:lnSpc>
                <a:spcPct val="107000"/>
              </a:lnSpc>
              <a:spcAft>
                <a:spcPts val="0"/>
              </a:spcAft>
            </a:pPr>
            <a:r>
              <a:rPr lang="en-US" sz="800">
                <a:ea typeface="DengXian" panose="02010600030101010101" pitchFamily="2" charset="-122"/>
              </a:rPr>
              <a:t>4. </a:t>
            </a:r>
            <a:r>
              <a:rPr lang="en-US" sz="800" b="0">
                <a:solidFill>
                  <a:srgbClr val="000000"/>
                </a:solidFill>
              </a:rPr>
              <a:t>Prepayment risk is the risk to investors of receiving unscheduled, early principal payments. It is a feature of investing in MBS caused by the mortgage borrowers’ ability to pay off their mortgages at any time. When principal is returned earlier than expected, investors tend to lose the premium over face value paid and, because mortgage prepayments tend to increase as interest rates decline, investors receive principal in a lower yielding environment. Those cashflows received need to be deployed at lower prevailing rates, leading to reinvestment risk. One might think of agency MBS as akin to Treasuries with embedded call options written to borrowers. To compensate investors, agency MBS often yield 50–100 basis points (bps) in return to Treasuries of similar duration. Mortgage prepayments are at the heart of all agency MBS valuation and analysis.</a:t>
            </a:r>
          </a:p>
          <a:p>
            <a:pPr>
              <a:lnSpc>
                <a:spcPct val="107000"/>
              </a:lnSpc>
              <a:spcAft>
                <a:spcPts val="0"/>
              </a:spcAft>
            </a:pPr>
            <a:r>
              <a:rPr lang="en-US" sz="800" b="0">
                <a:solidFill>
                  <a:srgbClr val="000000"/>
                </a:solidFill>
                <a:ea typeface="DengXian" panose="02010600030101010101" pitchFamily="2" charset="-122"/>
              </a:rPr>
              <a:t>5. In addition to rate refinances, all the following actions result in prepayments:</a:t>
            </a:r>
          </a:p>
          <a:p>
            <a:pPr>
              <a:lnSpc>
                <a:spcPct val="107000"/>
              </a:lnSpc>
              <a:spcAft>
                <a:spcPts val="0"/>
              </a:spcAft>
            </a:pPr>
            <a:endParaRPr lang="en-US" sz="800" b="0">
              <a:solidFill>
                <a:srgbClr val="000000"/>
              </a:solidFill>
              <a:ea typeface="DengXian" panose="02010600030101010101" pitchFamily="2" charset="-122"/>
            </a:endParaRPr>
          </a:p>
          <a:p>
            <a:pPr marL="275863" indent="-275863" algn="just">
              <a:buFont typeface="Arial" panose="020B0604020202020204" pitchFamily="34" charset="0"/>
              <a:buChar char="•"/>
            </a:pPr>
            <a:r>
              <a:rPr lang="en-US" sz="800" b="0">
                <a:solidFill>
                  <a:srgbClr val="000000"/>
                </a:solidFill>
              </a:rPr>
              <a:t>Existing home sales: The sale of a home results in mortgage prepayment. </a:t>
            </a:r>
          </a:p>
          <a:p>
            <a:pPr marL="275863" indent="-275863" algn="just">
              <a:buFont typeface="Arial" panose="020B0604020202020204" pitchFamily="34" charset="0"/>
              <a:buChar char="•"/>
            </a:pPr>
            <a:r>
              <a:rPr lang="en-US" sz="800" b="0">
                <a:solidFill>
                  <a:srgbClr val="000000"/>
                </a:solidFill>
              </a:rPr>
              <a:t>Cash-out refinances: Refinancing into a larger loan results in prepayment. </a:t>
            </a:r>
          </a:p>
          <a:p>
            <a:pPr marL="275863" indent="-275863" algn="just">
              <a:buFont typeface="Arial" panose="020B0604020202020204" pitchFamily="34" charset="0"/>
              <a:buChar char="•"/>
            </a:pPr>
            <a:r>
              <a:rPr lang="en-US" sz="800" b="0">
                <a:solidFill>
                  <a:srgbClr val="000000"/>
                </a:solidFill>
              </a:rPr>
              <a:t>Defaults: Because of the agency guarantee, a foreclosure registers as prepayment. </a:t>
            </a:r>
          </a:p>
          <a:p>
            <a:pPr marL="275863" indent="-275863" algn="just">
              <a:buFont typeface="Arial" panose="020B0604020202020204" pitchFamily="34" charset="0"/>
              <a:buChar char="•"/>
            </a:pPr>
            <a:r>
              <a:rPr lang="en-US" sz="800" b="0">
                <a:solidFill>
                  <a:srgbClr val="000000"/>
                </a:solidFill>
              </a:rPr>
              <a:t>Curtailments: Some borrowers pay excess principal each </a:t>
            </a:r>
            <a:endParaRPr lang="en-US" sz="800" b="0">
              <a:solidFill>
                <a:srgbClr val="000000"/>
              </a:solidFill>
              <a:ea typeface="DengXian" panose="02010600030101010101" pitchFamily="2" charset="-122"/>
            </a:endParaRPr>
          </a:p>
          <a:p>
            <a:pPr algn="just"/>
            <a:endParaRPr lang="en-US" sz="800" b="0">
              <a:solidFill>
                <a:srgbClr val="000000"/>
              </a:solidFill>
              <a:ea typeface="DengXian" panose="02010600030101010101" pitchFamily="2" charset="-122"/>
            </a:endParaRPr>
          </a:p>
          <a:p>
            <a:pPr algn="just"/>
            <a:r>
              <a:rPr lang="en-US" sz="800" b="0">
                <a:solidFill>
                  <a:srgbClr val="000000"/>
                </a:solidFill>
                <a:ea typeface="DengXian" panose="02010600030101010101" pitchFamily="2" charset="-122"/>
              </a:rPr>
              <a:t>6. </a:t>
            </a:r>
            <a:r>
              <a:rPr lang="en-US" sz="800">
                <a:ea typeface="DengXian" panose="02010600030101010101" pitchFamily="2" charset="-122"/>
              </a:rPr>
              <a:t>For recent months, we have over 20 million records for Conventional and 10 million records for </a:t>
            </a:r>
            <a:r>
              <a:rPr lang="en-US" sz="800" err="1">
                <a:ea typeface="DengXian" panose="02010600030101010101" pitchFamily="2" charset="-122"/>
              </a:rPr>
              <a:t>Ginnies</a:t>
            </a:r>
            <a:r>
              <a:rPr lang="en-US" sz="800">
                <a:ea typeface="DengXian" panose="02010600030101010101" pitchFamily="2" charset="-122"/>
              </a:rPr>
              <a:t>. Over 50 variables used for model training. So over 1 billion data points.</a:t>
            </a:r>
          </a:p>
          <a:p>
            <a:pPr algn="just"/>
            <a:r>
              <a:rPr lang="en-US" sz="800">
                <a:ea typeface="DengXian" panose="02010600030101010101" pitchFamily="2" charset="-122"/>
              </a:rPr>
              <a:t>7. Take UMBS-30 year model as an example. The model is trained on more than 2 billion records covering the period from 2009 to the present. Freddie Mac began releasing loan-level data in 2007, and FNMA and Ginnie Mae began doing the same in 2013.</a:t>
            </a:r>
          </a:p>
          <a:p>
            <a:pPr marL="165518" lvl="1">
              <a:lnSpc>
                <a:spcPct val="107000"/>
              </a:lnSpc>
              <a:spcAft>
                <a:spcPts val="772"/>
              </a:spcAft>
            </a:pPr>
            <a:endParaRPr lang="en-US" sz="800">
              <a:ea typeface="DengXian" panose="02010600030101010101" pitchFamily="2" charset="-122"/>
            </a:endParaRPr>
          </a:p>
          <a:p>
            <a:pPr>
              <a:lnSpc>
                <a:spcPct val="107000"/>
              </a:lnSpc>
              <a:spcAft>
                <a:spcPts val="0"/>
              </a:spcAft>
            </a:pPr>
            <a:r>
              <a:rPr lang="en-US" sz="800">
                <a:ea typeface="DengXian" panose="02010600030101010101" pitchFamily="2" charset="-122"/>
              </a:rPr>
              <a:t>Steve jobs put the </a:t>
            </a:r>
            <a:r>
              <a:rPr lang="en-US" sz="800" err="1">
                <a:ea typeface="DengXian" panose="02010600030101010101" pitchFamily="2" charset="-122"/>
              </a:rPr>
              <a:t>macbook</a:t>
            </a:r>
            <a:r>
              <a:rPr lang="en-US" sz="800">
                <a:ea typeface="DengXian" panose="02010600030101010101" pitchFamily="2" charset="-122"/>
              </a:rPr>
              <a:t> air into an envelope, people are like wow, that’s is super thin. It’s hard for human brains to understand vague numbers, so let’s try to put it into something that we can understand it better.</a:t>
            </a:r>
          </a:p>
          <a:p>
            <a:pPr>
              <a:lnSpc>
                <a:spcPct val="107000"/>
              </a:lnSpc>
              <a:spcAft>
                <a:spcPts val="0"/>
              </a:spcAft>
            </a:pPr>
            <a:r>
              <a:rPr lang="en-US" sz="800">
                <a:ea typeface="DengXian" panose="02010600030101010101" pitchFamily="2" charset="-122"/>
              </a:rPr>
              <a:t>10 oranges to fill a salad bowl, 1 thousand oranges to fill a truck, 1 million to fill a swimming pool, and 1 billion to fill an entire stadium</a:t>
            </a:r>
          </a:p>
          <a:p>
            <a:pPr>
              <a:lnSpc>
                <a:spcPct val="107000"/>
              </a:lnSpc>
              <a:spcAft>
                <a:spcPts val="0"/>
              </a:spcAft>
            </a:pPr>
            <a:r>
              <a:rPr lang="en-US" sz="800">
                <a:ea typeface="DengXian" panose="02010600030101010101" pitchFamily="2" charset="-122"/>
              </a:rPr>
              <a:t>1 million seconds is almost 12 days, a vacation, 1 billion seconds is 31 years (a career)</a:t>
            </a:r>
          </a:p>
          <a:p>
            <a:pPr marL="165518" lvl="1">
              <a:lnSpc>
                <a:spcPct val="107000"/>
              </a:lnSpc>
              <a:spcAft>
                <a:spcPts val="772"/>
              </a:spcAft>
            </a:pPr>
            <a:endParaRPr lang="en-US" sz="800">
              <a:ea typeface="DengXian" panose="02010600030101010101" pitchFamily="2" charset="-122"/>
            </a:endParaRPr>
          </a:p>
          <a:p>
            <a:pPr marL="441381">
              <a:lnSpc>
                <a:spcPct val="107000"/>
              </a:lnSpc>
              <a:spcAft>
                <a:spcPts val="772"/>
              </a:spcAft>
            </a:pPr>
            <a:endParaRPr lang="en-US" sz="800">
              <a:ea typeface="DengXian" panose="02010600030101010101" pitchFamily="2" charset="-122"/>
            </a:endParaRPr>
          </a:p>
          <a:p>
            <a:endParaRPr lang="en-US" sz="800"/>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FBD5869-E701-44DB-B9C5-C7F7FB528C06}" type="slidenum">
              <a:rPr lang="en-US" smtClean="0"/>
              <a:pPr/>
              <a:t>8</a:t>
            </a:fld>
            <a:endParaRPr lang="en-US"/>
          </a:p>
        </p:txBody>
      </p:sp>
      <p:sp>
        <p:nvSpPr>
          <p:cNvPr id="5" name="Date Placeholder 4"/>
          <p:cNvSpPr>
            <a:spLocks noGrp="1"/>
          </p:cNvSpPr>
          <p:nvPr>
            <p:ph type="dt" idx="11"/>
          </p:nvPr>
        </p:nvSpPr>
        <p:spPr>
          <a:xfrm>
            <a:off x="229016" y="8790235"/>
            <a:ext cx="1404620" cy="274696"/>
          </a:xfrm>
        </p:spPr>
        <p:txBody>
          <a:bodyPr/>
          <a:lstStyle/>
          <a:p>
            <a:fld id="{07188D35-A94E-4F95-873E-EC7825745071}" type="datetime1">
              <a:rPr lang="en-US" smtClean="0"/>
              <a:t>12/10/2025</a:t>
            </a:fld>
            <a:endParaRPr lang="en-US"/>
          </a:p>
        </p:txBody>
      </p:sp>
      <p:sp>
        <p:nvSpPr>
          <p:cNvPr id="6" name="Footer Placeholder 5"/>
          <p:cNvSpPr>
            <a:spLocks noGrp="1"/>
          </p:cNvSpPr>
          <p:nvPr>
            <p:ph type="ftr" sz="quarter" idx="12"/>
          </p:nvPr>
        </p:nvSpPr>
        <p:spPr/>
        <p:txBody>
          <a:bodyPr/>
          <a:lstStyle/>
          <a:p>
            <a:pPr algn="r"/>
            <a:r>
              <a:rPr lang="en-US"/>
              <a:t>Lit Code XX/XX</a:t>
            </a:r>
          </a:p>
        </p:txBody>
      </p:sp>
      <p:sp>
        <p:nvSpPr>
          <p:cNvPr id="7" name="Header Placeholder 6"/>
          <p:cNvSpPr>
            <a:spLocks noGrp="1"/>
          </p:cNvSpPr>
          <p:nvPr>
            <p:ph type="hdr" sz="quarter" idx="13"/>
          </p:nvPr>
        </p:nvSpPr>
        <p:spPr/>
        <p:txBody>
          <a:bodyPr/>
          <a:lstStyle/>
          <a:p>
            <a:r>
              <a:rPr lang="en-US"/>
              <a:t>Presentation Title</a:t>
            </a:r>
          </a:p>
        </p:txBody>
      </p:sp>
    </p:spTree>
    <p:extLst>
      <p:ext uri="{BB962C8B-B14F-4D97-AF65-F5344CB8AC3E}">
        <p14:creationId xmlns:p14="http://schemas.microsoft.com/office/powerpoint/2010/main" val="291325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9016" y="4303554"/>
            <a:ext cx="6549805" cy="4486681"/>
          </a:xfrm>
          <a:prstGeom prst="rect">
            <a:avLst/>
          </a:prstGeom>
        </p:spPr>
        <p:txBody>
          <a:bodyPr/>
          <a:lstStyle/>
          <a:p>
            <a:pPr marL="331036" indent="-331036">
              <a:buAutoNum type="arabicPeriod"/>
            </a:pPr>
            <a:r>
              <a:rPr lang="en-US" b="0">
                <a:solidFill>
                  <a:srgbClr val="000000"/>
                </a:solidFill>
                <a:latin typeface="ITC Franklin Gothic Std Book"/>
              </a:rPr>
              <a:t>SHAP values use game theory to determine the marginal contribution of each variable to the predicted output; in terms of prepayment modeling, it is the probability of a borrower prepaying within the analysis horizon. </a:t>
            </a:r>
          </a:p>
          <a:p>
            <a:pPr marL="331036" indent="-331036">
              <a:buAutoNum type="arabicPeriod"/>
            </a:pPr>
            <a:r>
              <a:rPr lang="en-US" b="0">
                <a:solidFill>
                  <a:srgbClr val="000000"/>
                </a:solidFill>
                <a:latin typeface="ITC Franklin Gothic Std Book"/>
              </a:rPr>
              <a:t>The ML model does not provide the contribution of each variable to the prepayment prediction of the loan. A prediction can be explained by assuming that each attribute of a loan is a player in a game in which the prepayment prediction is the payout. SHAP values tell us how to fairly distribute the payout among the features. </a:t>
            </a:r>
          </a:p>
          <a:p>
            <a:pPr marL="331036" indent="-331036">
              <a:buAutoNum type="arabicPeriod"/>
            </a:pPr>
            <a:r>
              <a:rPr lang="en-US" b="0">
                <a:solidFill>
                  <a:srgbClr val="000000"/>
                </a:solidFill>
                <a:latin typeface="ITC Franklin Gothic Std Book"/>
              </a:rPr>
              <a:t>To make it easier to compare, Exhibit 2 shows two relationships regarding prepayment similar to those in Exhibit 1. The left graph shows the relationship between refinance incentive and borrower likelihood to prepay, and the S-curve is visible. The right graph shows the relationship between loan age and borrower likelihood to prepay. Again, similar to Exhibit 1, the ramp is clearly shown. SHAP values are obtained for each loan-level prediction by perturbing the relevant input variable and observing the resulting change in output. Similar analysis can be applied to all variables in the ML model, which might help us to understand some less obvious relationships. </a:t>
            </a:r>
            <a:endParaRPr lang="en-US"/>
          </a:p>
          <a:p>
            <a:endParaRPr lang="en-US"/>
          </a:p>
        </p:txBody>
      </p:sp>
      <p:sp>
        <p:nvSpPr>
          <p:cNvPr id="4" name="Slide Number Placeholder 3"/>
          <p:cNvSpPr>
            <a:spLocks noGrp="1"/>
          </p:cNvSpPr>
          <p:nvPr>
            <p:ph type="sldNum" sz="quarter" idx="10"/>
          </p:nvPr>
        </p:nvSpPr>
        <p:spPr/>
        <p:txBody>
          <a:bodyPr/>
          <a:lstStyle/>
          <a:p>
            <a:fld id="{4FBD5869-E701-44DB-B9C5-C7F7FB528C06}" type="slidenum">
              <a:rPr lang="en-US" smtClean="0"/>
              <a:pPr/>
              <a:t>9</a:t>
            </a:fld>
            <a:endParaRPr lang="en-US"/>
          </a:p>
        </p:txBody>
      </p:sp>
      <p:sp>
        <p:nvSpPr>
          <p:cNvPr id="5" name="Date Placeholder 4"/>
          <p:cNvSpPr>
            <a:spLocks noGrp="1"/>
          </p:cNvSpPr>
          <p:nvPr>
            <p:ph type="dt" idx="11"/>
          </p:nvPr>
        </p:nvSpPr>
        <p:spPr>
          <a:xfrm>
            <a:off x="229016" y="8790235"/>
            <a:ext cx="1404620" cy="274696"/>
          </a:xfrm>
        </p:spPr>
        <p:txBody>
          <a:bodyPr/>
          <a:lstStyle/>
          <a:p>
            <a:fld id="{E1140B45-063B-45D3-A8AF-83B5DFC1D095}" type="datetime1">
              <a:rPr lang="en-US" smtClean="0"/>
              <a:t>12/10/2025</a:t>
            </a:fld>
            <a:endParaRPr lang="en-US"/>
          </a:p>
        </p:txBody>
      </p:sp>
      <p:sp>
        <p:nvSpPr>
          <p:cNvPr id="6" name="Footer Placeholder 5"/>
          <p:cNvSpPr>
            <a:spLocks noGrp="1"/>
          </p:cNvSpPr>
          <p:nvPr>
            <p:ph type="ftr" sz="quarter" idx="12"/>
          </p:nvPr>
        </p:nvSpPr>
        <p:spPr/>
        <p:txBody>
          <a:bodyPr/>
          <a:lstStyle/>
          <a:p>
            <a:pPr algn="r"/>
            <a:r>
              <a:rPr lang="en-US"/>
              <a:t>Lit Code XX/XX</a:t>
            </a:r>
          </a:p>
        </p:txBody>
      </p:sp>
      <p:sp>
        <p:nvSpPr>
          <p:cNvPr id="7" name="Header Placeholder 6"/>
          <p:cNvSpPr>
            <a:spLocks noGrp="1"/>
          </p:cNvSpPr>
          <p:nvPr>
            <p:ph type="hdr" sz="quarter" idx="13"/>
          </p:nvPr>
        </p:nvSpPr>
        <p:spPr/>
        <p:txBody>
          <a:bodyPr/>
          <a:lstStyle/>
          <a:p>
            <a:r>
              <a:rPr lang="en-US"/>
              <a:t>Presentation Title</a:t>
            </a:r>
          </a:p>
        </p:txBody>
      </p:sp>
    </p:spTree>
    <p:extLst>
      <p:ext uri="{BB962C8B-B14F-4D97-AF65-F5344CB8AC3E}">
        <p14:creationId xmlns:p14="http://schemas.microsoft.com/office/powerpoint/2010/main" val="1768230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9016" y="4303554"/>
            <a:ext cx="6549805" cy="4486681"/>
          </a:xfrm>
          <a:prstGeom prst="rect">
            <a:avLst/>
          </a:prstGeom>
        </p:spPr>
        <p:txBody>
          <a:bodyPr/>
          <a:lstStyle/>
          <a:p>
            <a:pPr marL="331036" indent="-331036">
              <a:buAutoNum type="arabicPeriod"/>
            </a:pPr>
            <a:r>
              <a:rPr lang="en-US" b="0">
                <a:solidFill>
                  <a:srgbClr val="000000"/>
                </a:solidFill>
                <a:latin typeface="ITC Franklin Gothic Std Book"/>
              </a:rPr>
              <a:t>A short-term prepayment model can be used to predict prepayment speeds over a near horizon, where the impact of interest rate volatility should be muted. Although this is not always the case, the assumption is not without foundation: Mortgage refinancing typically closes 30–45 days from application, and borrowers often shop lenders for better rates before locking in. Thus, a significant portion of the information needed to make an accurate short-term forecast is available. As a result, short-term models can be used to estimate plausible holding period returns over limited horizons. </a:t>
            </a:r>
          </a:p>
          <a:p>
            <a:pPr marL="331036" indent="-331036">
              <a:buAutoNum type="arabicPeriod"/>
            </a:pPr>
            <a:r>
              <a:rPr lang="en-US" b="0">
                <a:solidFill>
                  <a:srgbClr val="000000"/>
                </a:solidFill>
                <a:latin typeface="ITC Franklin Gothic Std Book"/>
              </a:rPr>
              <a:t>The advantage of a dedicated short-term model is the ability to include a large number of variables that would be impractical to incorporate in longer term models. Long-term models require that all time-varying inputs be forecasted, for example, interest rates, volatility, housing prices, the level of unemployment, consumer confidence, and average wages, etc. As the number of inputs requiring forecasts grow, error accumulates. Given the complexity of long-term forecasts on model inputs, longer term models tend to use a smaller set of variables and can miss out on more nuanced signals. </a:t>
            </a:r>
            <a:endParaRPr lang="en-US"/>
          </a:p>
          <a:p>
            <a:endParaRPr lang="en-US"/>
          </a:p>
        </p:txBody>
      </p:sp>
      <p:sp>
        <p:nvSpPr>
          <p:cNvPr id="4" name="Slide Number Placeholder 3"/>
          <p:cNvSpPr>
            <a:spLocks noGrp="1"/>
          </p:cNvSpPr>
          <p:nvPr>
            <p:ph type="sldNum" sz="quarter" idx="10"/>
          </p:nvPr>
        </p:nvSpPr>
        <p:spPr/>
        <p:txBody>
          <a:bodyPr/>
          <a:lstStyle/>
          <a:p>
            <a:fld id="{4FBD5869-E701-44DB-B9C5-C7F7FB528C06}" type="slidenum">
              <a:rPr lang="en-US" smtClean="0"/>
              <a:pPr/>
              <a:t>10</a:t>
            </a:fld>
            <a:endParaRPr lang="en-US"/>
          </a:p>
        </p:txBody>
      </p:sp>
      <p:sp>
        <p:nvSpPr>
          <p:cNvPr id="5" name="Date Placeholder 4"/>
          <p:cNvSpPr>
            <a:spLocks noGrp="1"/>
          </p:cNvSpPr>
          <p:nvPr>
            <p:ph type="dt" idx="11"/>
          </p:nvPr>
        </p:nvSpPr>
        <p:spPr>
          <a:xfrm>
            <a:off x="229016" y="8790235"/>
            <a:ext cx="1404620" cy="274696"/>
          </a:xfrm>
        </p:spPr>
        <p:txBody>
          <a:bodyPr/>
          <a:lstStyle/>
          <a:p>
            <a:fld id="{C41D49E1-E87F-4C2E-8ADA-804BB6199975}" type="datetime1">
              <a:rPr lang="en-US" smtClean="0"/>
              <a:t>12/10/2025</a:t>
            </a:fld>
            <a:endParaRPr lang="en-US"/>
          </a:p>
        </p:txBody>
      </p:sp>
      <p:sp>
        <p:nvSpPr>
          <p:cNvPr id="6" name="Footer Placeholder 5"/>
          <p:cNvSpPr>
            <a:spLocks noGrp="1"/>
          </p:cNvSpPr>
          <p:nvPr>
            <p:ph type="ftr" sz="quarter" idx="12"/>
          </p:nvPr>
        </p:nvSpPr>
        <p:spPr/>
        <p:txBody>
          <a:bodyPr/>
          <a:lstStyle/>
          <a:p>
            <a:pPr algn="r"/>
            <a:r>
              <a:rPr lang="en-US"/>
              <a:t>Lit Code XX/XX</a:t>
            </a:r>
          </a:p>
        </p:txBody>
      </p:sp>
      <p:sp>
        <p:nvSpPr>
          <p:cNvPr id="7" name="Header Placeholder 6"/>
          <p:cNvSpPr>
            <a:spLocks noGrp="1"/>
          </p:cNvSpPr>
          <p:nvPr>
            <p:ph type="hdr" sz="quarter" idx="13"/>
          </p:nvPr>
        </p:nvSpPr>
        <p:spPr/>
        <p:txBody>
          <a:bodyPr/>
          <a:lstStyle/>
          <a:p>
            <a:r>
              <a:rPr lang="en-US"/>
              <a:t>Presentation Title</a:t>
            </a:r>
          </a:p>
        </p:txBody>
      </p:sp>
    </p:spTree>
    <p:extLst>
      <p:ext uri="{BB962C8B-B14F-4D97-AF65-F5344CB8AC3E}">
        <p14:creationId xmlns:p14="http://schemas.microsoft.com/office/powerpoint/2010/main" val="105795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a:t>
            </a:r>
          </a:p>
        </p:txBody>
      </p:sp>
      <p:sp>
        <p:nvSpPr>
          <p:cNvPr id="5" name="Date Placeholder 4"/>
          <p:cNvSpPr>
            <a:spLocks noGrp="1"/>
          </p:cNvSpPr>
          <p:nvPr>
            <p:ph type="dt" idx="1"/>
          </p:nvPr>
        </p:nvSpPr>
        <p:spPr/>
        <p:txBody>
          <a:bodyPr/>
          <a:lstStyle/>
          <a:p>
            <a:fld id="{12580E99-6685-4AF9-888F-C009190823F6}" type="datetime1">
              <a:rPr lang="en-US" smtClean="0"/>
              <a:t>12/10/2025</a:t>
            </a:fld>
            <a:endParaRPr lang="en-US"/>
          </a:p>
        </p:txBody>
      </p:sp>
      <p:sp>
        <p:nvSpPr>
          <p:cNvPr id="6" name="Footer Placeholder 5"/>
          <p:cNvSpPr>
            <a:spLocks noGrp="1"/>
          </p:cNvSpPr>
          <p:nvPr>
            <p:ph type="ftr" sz="quarter" idx="4"/>
          </p:nvPr>
        </p:nvSpPr>
        <p:spPr/>
        <p:txBody>
          <a:bodyPr/>
          <a:lstStyle/>
          <a:p>
            <a:pPr algn="r"/>
            <a:r>
              <a:rPr lang="en-US"/>
              <a:t>Lit Code XX/XX</a:t>
            </a:r>
          </a:p>
        </p:txBody>
      </p:sp>
      <p:sp>
        <p:nvSpPr>
          <p:cNvPr id="7" name="Slide Number Placeholder 6"/>
          <p:cNvSpPr>
            <a:spLocks noGrp="1"/>
          </p:cNvSpPr>
          <p:nvPr>
            <p:ph type="sldNum" sz="quarter" idx="5"/>
          </p:nvPr>
        </p:nvSpPr>
        <p:spPr/>
        <p:txBody>
          <a:bodyPr/>
          <a:lstStyle/>
          <a:p>
            <a:fld id="{4FBD5869-E701-44DB-B9C5-C7F7FB528C06}" type="slidenum">
              <a:rPr lang="en-US" smtClean="0"/>
              <a:pPr/>
              <a:t>12</a:t>
            </a:fld>
            <a:endParaRPr lang="en-US"/>
          </a:p>
        </p:txBody>
      </p:sp>
    </p:spTree>
    <p:extLst>
      <p:ext uri="{BB962C8B-B14F-4D97-AF65-F5344CB8AC3E}">
        <p14:creationId xmlns:p14="http://schemas.microsoft.com/office/powerpoint/2010/main" val="46258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0E533-E856-13D0-C78C-7DFC63202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28A9C-8147-3470-89F7-5D6BB5264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29AD2C-8C2B-236C-6B00-289B31EFCC35}"/>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417EF804-4D85-C95E-36A0-880A427CE2E5}"/>
              </a:ext>
            </a:extLst>
          </p:cNvPr>
          <p:cNvSpPr>
            <a:spLocks noGrp="1"/>
          </p:cNvSpPr>
          <p:nvPr>
            <p:ph type="hdr" sz="quarter"/>
          </p:nvPr>
        </p:nvSpPr>
        <p:spPr/>
        <p:txBody>
          <a:bodyPr/>
          <a:lstStyle/>
          <a:p>
            <a:r>
              <a:rPr lang="en-US"/>
              <a:t>Presentation Title</a:t>
            </a:r>
          </a:p>
        </p:txBody>
      </p:sp>
      <p:sp>
        <p:nvSpPr>
          <p:cNvPr id="5" name="Date Placeholder 4">
            <a:extLst>
              <a:ext uri="{FF2B5EF4-FFF2-40B4-BE49-F238E27FC236}">
                <a16:creationId xmlns:a16="http://schemas.microsoft.com/office/drawing/2014/main" id="{F9E51909-4181-9C9C-2FB0-208840DB8A1B}"/>
              </a:ext>
            </a:extLst>
          </p:cNvPr>
          <p:cNvSpPr>
            <a:spLocks noGrp="1"/>
          </p:cNvSpPr>
          <p:nvPr>
            <p:ph type="dt" idx="1"/>
          </p:nvPr>
        </p:nvSpPr>
        <p:spPr/>
        <p:txBody>
          <a:bodyPr/>
          <a:lstStyle/>
          <a:p>
            <a:fld id="{61008B99-FE1B-427A-A2D0-BFE8FC9B301A}" type="datetime1">
              <a:rPr lang="en-US" smtClean="0"/>
              <a:t>12/10/2025</a:t>
            </a:fld>
            <a:endParaRPr lang="en-US"/>
          </a:p>
        </p:txBody>
      </p:sp>
      <p:sp>
        <p:nvSpPr>
          <p:cNvPr id="6" name="Footer Placeholder 5">
            <a:extLst>
              <a:ext uri="{FF2B5EF4-FFF2-40B4-BE49-F238E27FC236}">
                <a16:creationId xmlns:a16="http://schemas.microsoft.com/office/drawing/2014/main" id="{CF874C17-6989-3D18-B161-68572B643212}"/>
              </a:ext>
            </a:extLst>
          </p:cNvPr>
          <p:cNvSpPr>
            <a:spLocks noGrp="1"/>
          </p:cNvSpPr>
          <p:nvPr>
            <p:ph type="ftr" sz="quarter" idx="4"/>
          </p:nvPr>
        </p:nvSpPr>
        <p:spPr/>
        <p:txBody>
          <a:bodyPr/>
          <a:lstStyle/>
          <a:p>
            <a:pPr algn="r"/>
            <a:r>
              <a:rPr lang="en-US"/>
              <a:t>Lit Code XX/XX</a:t>
            </a:r>
          </a:p>
        </p:txBody>
      </p:sp>
      <p:sp>
        <p:nvSpPr>
          <p:cNvPr id="7" name="Slide Number Placeholder 6">
            <a:extLst>
              <a:ext uri="{FF2B5EF4-FFF2-40B4-BE49-F238E27FC236}">
                <a16:creationId xmlns:a16="http://schemas.microsoft.com/office/drawing/2014/main" id="{D3668B91-73A1-0D8B-C69D-B0776DCE358C}"/>
              </a:ext>
            </a:extLst>
          </p:cNvPr>
          <p:cNvSpPr>
            <a:spLocks noGrp="1"/>
          </p:cNvSpPr>
          <p:nvPr>
            <p:ph type="sldNum" sz="quarter" idx="5"/>
          </p:nvPr>
        </p:nvSpPr>
        <p:spPr/>
        <p:txBody>
          <a:bodyPr/>
          <a:lstStyle/>
          <a:p>
            <a:fld id="{4FBD5869-E701-44DB-B9C5-C7F7FB528C06}" type="slidenum">
              <a:rPr lang="en-US" smtClean="0"/>
              <a:pPr/>
              <a:t>13</a:t>
            </a:fld>
            <a:endParaRPr lang="en-US"/>
          </a:p>
        </p:txBody>
      </p:sp>
    </p:spTree>
    <p:extLst>
      <p:ext uri="{BB962C8B-B14F-4D97-AF65-F5344CB8AC3E}">
        <p14:creationId xmlns:p14="http://schemas.microsoft.com/office/powerpoint/2010/main" val="1882193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White cover (print) EXTERNAL US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AB7EF2-2514-4D2D-87C0-34C3E1405E2B}"/>
              </a:ext>
            </a:extLst>
          </p:cNvPr>
          <p:cNvPicPr>
            <a:picLocks/>
          </p:cNvPicPr>
          <p:nvPr userDrawn="1"/>
        </p:nvPicPr>
        <p:blipFill>
          <a:blip r:embed="rId2"/>
          <a:stretch>
            <a:fillRect/>
          </a:stretch>
        </p:blipFill>
        <p:spPr>
          <a:xfrm>
            <a:off x="457200" y="6337096"/>
            <a:ext cx="11247120" cy="91440"/>
          </a:xfrm>
          <a:prstGeom prst="rect">
            <a:avLst/>
          </a:prstGeom>
        </p:spPr>
      </p:pic>
      <p:grpSp>
        <p:nvGrpSpPr>
          <p:cNvPr id="12" name="Group 9">
            <a:extLst>
              <a:ext uri="{FF2B5EF4-FFF2-40B4-BE49-F238E27FC236}">
                <a16:creationId xmlns:a16="http://schemas.microsoft.com/office/drawing/2014/main" id="{A4717ED6-EA85-45B2-80E6-1116FD785B18}"/>
              </a:ext>
            </a:extLst>
          </p:cNvPr>
          <p:cNvGrpSpPr>
            <a:grpSpLocks/>
          </p:cNvGrpSpPr>
          <p:nvPr userDrawn="1"/>
        </p:nvGrpSpPr>
        <p:grpSpPr bwMode="white">
          <a:xfrm>
            <a:off x="8371142" y="6529971"/>
            <a:ext cx="3403601" cy="196851"/>
            <a:chOff x="1725" y="3493"/>
            <a:chExt cx="2144" cy="124"/>
          </a:xfrm>
        </p:grpSpPr>
        <p:sp>
          <p:nvSpPr>
            <p:cNvPr id="13" name="Text Box 10">
              <a:extLst>
                <a:ext uri="{FF2B5EF4-FFF2-40B4-BE49-F238E27FC236}">
                  <a16:creationId xmlns:a16="http://schemas.microsoft.com/office/drawing/2014/main" id="{581D0BE2-1CC1-46E2-A864-87B6B177F96F}"/>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14" name="Rectangle 11">
              <a:extLst>
                <a:ext uri="{FF2B5EF4-FFF2-40B4-BE49-F238E27FC236}">
                  <a16:creationId xmlns:a16="http://schemas.microsoft.com/office/drawing/2014/main" id="{AE8AA4F5-5098-49F7-BE1A-6816B98EC0CB}"/>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1EFCDD1D-92AF-41AC-8262-A9F8C1B0FE5F}"/>
              </a:ext>
            </a:extLst>
          </p:cNvPr>
          <p:cNvPicPr>
            <a:picLocks noChangeAspect="1"/>
          </p:cNvPicPr>
          <p:nvPr userDrawn="1"/>
        </p:nvPicPr>
        <p:blipFill rotWithShape="1">
          <a:blip r:embed="rId3"/>
          <a:stretch/>
        </p:blipFill>
        <p:spPr>
          <a:xfrm>
            <a:off x="184451" y="182880"/>
            <a:ext cx="2651760" cy="977047"/>
          </a:xfrm>
          <a:prstGeom prst="rect">
            <a:avLst/>
          </a:prstGeom>
          <a:solidFill>
            <a:schemeClr val="bg1"/>
          </a:solidFill>
          <a:ln w="15875">
            <a:noFill/>
            <a:round/>
          </a:ln>
        </p:spPr>
      </p:pic>
      <p:sp>
        <p:nvSpPr>
          <p:cNvPr id="16" name="Text Placeholder 3">
            <a:extLst>
              <a:ext uri="{FF2B5EF4-FFF2-40B4-BE49-F238E27FC236}">
                <a16:creationId xmlns:a16="http://schemas.microsoft.com/office/drawing/2014/main" id="{55C1EAC6-55A1-420A-9E98-4B6FBA91A5A0}"/>
              </a:ext>
            </a:extLst>
          </p:cNvPr>
          <p:cNvSpPr>
            <a:spLocks noGrp="1"/>
          </p:cNvSpPr>
          <p:nvPr>
            <p:ph type="body" sz="quarter" idx="26" hasCustomPrompt="1"/>
          </p:nvPr>
        </p:nvSpPr>
        <p:spPr>
          <a:xfrm>
            <a:off x="457200" y="6059487"/>
            <a:ext cx="11242675"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0" name="Text Placeholder 4">
            <a:extLst>
              <a:ext uri="{FF2B5EF4-FFF2-40B4-BE49-F238E27FC236}">
                <a16:creationId xmlns:a16="http://schemas.microsoft.com/office/drawing/2014/main" id="{086BA1CA-2478-4068-BA9A-4B3C6BDB0632}"/>
              </a:ext>
            </a:extLst>
          </p:cNvPr>
          <p:cNvSpPr>
            <a:spLocks noGrp="1"/>
          </p:cNvSpPr>
          <p:nvPr>
            <p:ph type="body" sz="quarter" idx="10"/>
          </p:nvPr>
        </p:nvSpPr>
        <p:spPr>
          <a:xfrm>
            <a:off x="457200" y="1966548"/>
            <a:ext cx="9751671" cy="233172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6006135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288">
          <p15:clr>
            <a:srgbClr val="FBAE40"/>
          </p15:clr>
        </p15:guide>
        <p15:guide id="3" pos="174">
          <p15:clr>
            <a:srgbClr val="FBAE40"/>
          </p15:clr>
        </p15:guide>
        <p15:guide id="4" orient="horz" pos="364">
          <p15:clr>
            <a:srgbClr val="FBAE40"/>
          </p15:clr>
        </p15:guide>
        <p15:guide id="5" orient="horz" pos="296">
          <p15:clr>
            <a:srgbClr val="FBAE40"/>
          </p15:clr>
        </p15:guide>
        <p15:guide id="6" pos="737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2 Progress window cover (projected) INTERNAL USE">
    <p:spTree>
      <p:nvGrpSpPr>
        <p:cNvPr id="1" name=""/>
        <p:cNvGrpSpPr/>
        <p:nvPr/>
      </p:nvGrpSpPr>
      <p:grpSpPr>
        <a:xfrm>
          <a:off x="0" y="0"/>
          <a:ext cx="0" cy="0"/>
          <a:chOff x="0" y="0"/>
          <a:chExt cx="0" cy="0"/>
        </a:xfrm>
      </p:grpSpPr>
      <p:pic>
        <p:nvPicPr>
          <p:cNvPr id="19" name="Picture 18" descr="A person in a space suit floating in the air&#10;&#10;Description automatically generated with low confidence">
            <a:extLst>
              <a:ext uri="{FF2B5EF4-FFF2-40B4-BE49-F238E27FC236}">
                <a16:creationId xmlns:a16="http://schemas.microsoft.com/office/drawing/2014/main" id="{C8469782-0C5B-1245-B782-0EC6560874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579165" y="793777"/>
            <a:ext cx="6609660" cy="6064223"/>
          </a:xfrm>
          <a:prstGeom prst="rect">
            <a:avLst/>
          </a:prstGeom>
        </p:spPr>
      </p:pic>
      <p:pic>
        <p:nvPicPr>
          <p:cNvPr id="17" name="Picture 16">
            <a:extLst>
              <a:ext uri="{FF2B5EF4-FFF2-40B4-BE49-F238E27FC236}">
                <a16:creationId xmlns:a16="http://schemas.microsoft.com/office/drawing/2014/main" id="{A3811933-8EBB-45B9-90BC-7F6B7A5AFB7C}"/>
              </a:ext>
            </a:extLst>
          </p:cNvPr>
          <p:cNvPicPr>
            <a:picLocks noChangeAspect="1"/>
          </p:cNvPicPr>
          <p:nvPr userDrawn="1"/>
        </p:nvPicPr>
        <p:blipFill rotWithShape="1">
          <a:blip r:embed="rId3"/>
          <a:stretch/>
        </p:blipFill>
        <p:spPr>
          <a:xfrm>
            <a:off x="184451" y="182880"/>
            <a:ext cx="2651760" cy="977047"/>
          </a:xfrm>
          <a:prstGeom prst="rect">
            <a:avLst/>
          </a:prstGeom>
          <a:solidFill>
            <a:schemeClr val="bg1"/>
          </a:solidFill>
          <a:ln w="15875">
            <a:noFill/>
            <a:round/>
          </a:ln>
        </p:spPr>
      </p:pic>
      <p:grpSp>
        <p:nvGrpSpPr>
          <p:cNvPr id="12" name="Group 9">
            <a:extLst>
              <a:ext uri="{FF2B5EF4-FFF2-40B4-BE49-F238E27FC236}">
                <a16:creationId xmlns:a16="http://schemas.microsoft.com/office/drawing/2014/main" id="{AFF9FCB0-38B8-5744-9342-0B02ED9335EC}"/>
              </a:ext>
            </a:extLst>
          </p:cNvPr>
          <p:cNvGrpSpPr>
            <a:grpSpLocks/>
          </p:cNvGrpSpPr>
          <p:nvPr userDrawn="1"/>
        </p:nvGrpSpPr>
        <p:grpSpPr bwMode="white">
          <a:xfrm>
            <a:off x="8371142" y="6529971"/>
            <a:ext cx="3403601" cy="196851"/>
            <a:chOff x="1725" y="3493"/>
            <a:chExt cx="2144" cy="124"/>
          </a:xfrm>
        </p:grpSpPr>
        <p:sp>
          <p:nvSpPr>
            <p:cNvPr id="13" name="Text Box 10">
              <a:extLst>
                <a:ext uri="{FF2B5EF4-FFF2-40B4-BE49-F238E27FC236}">
                  <a16:creationId xmlns:a16="http://schemas.microsoft.com/office/drawing/2014/main" id="{61CA7A8F-02A1-984D-A06F-748AA4A0A40C}"/>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16" name="Rectangle 11">
              <a:extLst>
                <a:ext uri="{FF2B5EF4-FFF2-40B4-BE49-F238E27FC236}">
                  <a16:creationId xmlns:a16="http://schemas.microsoft.com/office/drawing/2014/main" id="{1DFFD8E3-4B5C-3F45-9EB9-118D44C4643C}"/>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grpSp>
      <p:sp>
        <p:nvSpPr>
          <p:cNvPr id="18" name="Text Placeholder 4">
            <a:extLst>
              <a:ext uri="{FF2B5EF4-FFF2-40B4-BE49-F238E27FC236}">
                <a16:creationId xmlns:a16="http://schemas.microsoft.com/office/drawing/2014/main" id="{F1052B97-20BA-EE46-AD1B-C2220A49F823}"/>
              </a:ext>
            </a:extLst>
          </p:cNvPr>
          <p:cNvSpPr>
            <a:spLocks noGrp="1"/>
          </p:cNvSpPr>
          <p:nvPr>
            <p:ph type="body" sz="quarter" idx="10"/>
          </p:nvPr>
        </p:nvSpPr>
        <p:spPr>
          <a:xfrm>
            <a:off x="457200" y="1508759"/>
            <a:ext cx="6309360" cy="2926080"/>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8267A94-9D56-4124-B7C1-3E53F73F420C}"/>
              </a:ext>
            </a:extLst>
          </p:cNvPr>
          <p:cNvSpPr>
            <a:spLocks noGrp="1"/>
          </p:cNvSpPr>
          <p:nvPr>
            <p:ph type="body" sz="quarter" idx="26" hasCustomPrompt="1"/>
          </p:nvPr>
        </p:nvSpPr>
        <p:spPr>
          <a:xfrm>
            <a:off x="457199" y="6309360"/>
            <a:ext cx="6117336"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 name="Text Placeholder 5">
            <a:extLst>
              <a:ext uri="{FF2B5EF4-FFF2-40B4-BE49-F238E27FC236}">
                <a16:creationId xmlns:a16="http://schemas.microsoft.com/office/drawing/2014/main" id="{A070856D-EE4D-EF8F-A6AA-7B635572BDD0}"/>
              </a:ext>
            </a:extLst>
          </p:cNvPr>
          <p:cNvSpPr>
            <a:spLocks noGrp="1"/>
          </p:cNvSpPr>
          <p:nvPr>
            <p:ph type="body" sz="quarter" idx="35" hasCustomPrompt="1"/>
          </p:nvPr>
        </p:nvSpPr>
        <p:spPr>
          <a:xfrm>
            <a:off x="7997958" y="417016"/>
            <a:ext cx="3713887" cy="563880"/>
          </a:xfrm>
          <a:prstGeom prst="rect">
            <a:avLst/>
          </a:prstGeom>
        </p:spPr>
        <p:txBody>
          <a:bodyPr lIns="0" tIns="0" rIns="0" bIns="0"/>
          <a:lstStyle>
            <a:lvl1pPr marL="0" indent="0" algn="r">
              <a:lnSpc>
                <a:spcPct val="100000"/>
              </a:lnSpc>
              <a:spcBef>
                <a:spcPts val="0"/>
              </a:spcBef>
              <a:spcAft>
                <a:spcPts val="500"/>
              </a:spcAft>
              <a:buNone/>
              <a:defRPr sz="1400" b="1">
                <a:latin typeface="Century Gothic" panose="020B0502020202020204" pitchFamily="34" charset="0"/>
              </a:defRPr>
            </a:lvl1pPr>
            <a:lvl2pPr marL="0" indent="0" algn="r">
              <a:buNone/>
              <a:defRPr sz="1200">
                <a:latin typeface="Century Gothic" panose="020B0502020202020204" pitchFamily="34" charset="0"/>
              </a:defRPr>
            </a:lvl2pPr>
            <a:lvl3pPr marL="1218895" indent="0">
              <a:buNone/>
              <a:defRPr sz="1200">
                <a:latin typeface="Century Gothic" panose="020B0502020202020204" pitchFamily="34" charset="0"/>
              </a:defRPr>
            </a:lvl3pPr>
            <a:lvl4pPr marL="1828343" indent="0">
              <a:buNone/>
              <a:defRPr sz="1200">
                <a:latin typeface="Century Gothic" panose="020B0502020202020204" pitchFamily="34" charset="0"/>
              </a:defRPr>
            </a:lvl4pPr>
          </a:lstStyle>
          <a:p>
            <a:pPr lvl="0"/>
            <a:r>
              <a:rPr lang="en-US"/>
              <a:t>Business Group Name</a:t>
            </a:r>
          </a:p>
          <a:p>
            <a:pPr lvl="1"/>
            <a:r>
              <a:rPr lang="en-US"/>
              <a:t>Second level</a:t>
            </a:r>
          </a:p>
        </p:txBody>
      </p:sp>
    </p:spTree>
    <p:extLst>
      <p:ext uri="{BB962C8B-B14F-4D97-AF65-F5344CB8AC3E}">
        <p14:creationId xmlns:p14="http://schemas.microsoft.com/office/powerpoint/2010/main" val="3890246660"/>
      </p:ext>
    </p:extLst>
  </p:cSld>
  <p:clrMapOvr>
    <a:masterClrMapping/>
  </p:clrMapOvr>
  <p:extLst>
    <p:ext uri="{DCECCB84-F9BA-43D5-87BE-67443E8EF086}">
      <p15:sldGuideLst xmlns:p15="http://schemas.microsoft.com/office/powerpoint/2012/main">
        <p15:guide id="1" orient="horz" pos="4205">
          <p15:clr>
            <a:srgbClr val="FBAE40"/>
          </p15:clr>
        </p15:guide>
        <p15:guide id="2" pos="288">
          <p15:clr>
            <a:srgbClr val="FBAE40"/>
          </p15:clr>
        </p15:guide>
        <p15:guide id="3" pos="174">
          <p15:clr>
            <a:srgbClr val="FBAE40"/>
          </p15:clr>
        </p15:guide>
        <p15:guide id="4" orient="horz" pos="151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TOC option (projected)">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CEDAB532-A987-4C08-8359-0075795A207C}"/>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2" name="Text Placeholder 3">
            <a:extLst>
              <a:ext uri="{FF2B5EF4-FFF2-40B4-BE49-F238E27FC236}">
                <a16:creationId xmlns:a16="http://schemas.microsoft.com/office/drawing/2014/main" id="{40636F9F-A2B5-4D31-A3DB-A3BD83B0C52F}"/>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 name="Table Placeholder 2"/>
          <p:cNvSpPr>
            <a:spLocks noGrp="1"/>
          </p:cNvSpPr>
          <p:nvPr>
            <p:ph type="tbl" sz="quarter" idx="27"/>
          </p:nvPr>
        </p:nvSpPr>
        <p:spPr>
          <a:xfrm>
            <a:off x="457200" y="1280160"/>
            <a:ext cx="9601200" cy="2194560"/>
          </a:xfrm>
          <a:prstGeom prst="rect">
            <a:avLst/>
          </a:prstGeom>
        </p:spPr>
        <p:txBody>
          <a:bodyPr lIns="0" tIns="0" rIns="0" bIns="0"/>
          <a:lstStyle>
            <a:lvl1pPr marL="0" indent="0">
              <a:buNone/>
              <a:defRPr sz="1200"/>
            </a:lvl1pPr>
          </a:lstStyle>
          <a:p>
            <a:r>
              <a:rPr lang="en-US"/>
              <a:t>Click icon to add table</a:t>
            </a:r>
          </a:p>
        </p:txBody>
      </p:sp>
      <p:sp>
        <p:nvSpPr>
          <p:cNvPr id="7" name="Text Placeholder 3">
            <a:extLst>
              <a:ext uri="{FF2B5EF4-FFF2-40B4-BE49-F238E27FC236}">
                <a16:creationId xmlns:a16="http://schemas.microsoft.com/office/drawing/2014/main" id="{176A91DD-7EE8-49D6-B6E3-910EA8A14ADD}"/>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14">
            <a:extLst>
              <a:ext uri="{FF2B5EF4-FFF2-40B4-BE49-F238E27FC236}">
                <a16:creationId xmlns:a16="http://schemas.microsoft.com/office/drawing/2014/main" id="{CEB8EB47-16C6-4C92-8DB6-56B63D2B383C}"/>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4068956830"/>
      </p:ext>
    </p:extLst>
  </p:cSld>
  <p:clrMapOvr>
    <a:masterClrMapping/>
  </p:clrMapOvr>
  <p:extLst>
    <p:ext uri="{DCECCB84-F9BA-43D5-87BE-67443E8EF086}">
      <p15:sldGuideLst xmlns:p15="http://schemas.microsoft.com/office/powerpoint/2012/main">
        <p15:guide id="0" orient="horz" pos="4200" userDrawn="1">
          <p15:clr>
            <a:srgbClr val="FBAE40"/>
          </p15:clr>
        </p15:guide>
        <p15:guide id="3" orient="horz" pos="336" userDrawn="1">
          <p15:clr>
            <a:srgbClr val="FBAE40"/>
          </p15:clr>
        </p15:guide>
        <p15:guide id="4" pos="28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TOC option (print)">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B21A482B-F372-4919-8E10-39A51F78EEB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2" name="Text Placeholder 3">
            <a:extLst>
              <a:ext uri="{FF2B5EF4-FFF2-40B4-BE49-F238E27FC236}">
                <a16:creationId xmlns:a16="http://schemas.microsoft.com/office/drawing/2014/main" id="{CF12E264-2E60-4596-B701-50C4944F3F53}"/>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0" name="Text Placeholder 3"/>
          <p:cNvSpPr>
            <a:spLocks noGrp="1"/>
          </p:cNvSpPr>
          <p:nvPr>
            <p:ph type="body" sz="quarter" idx="29" hasCustomPrompt="1"/>
          </p:nvPr>
        </p:nvSpPr>
        <p:spPr>
          <a:xfrm>
            <a:off x="6309360" y="1280160"/>
            <a:ext cx="539496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19" name="Text Placeholder 3"/>
          <p:cNvSpPr>
            <a:spLocks noGrp="1"/>
          </p:cNvSpPr>
          <p:nvPr>
            <p:ph type="body" sz="quarter" idx="28" hasCustomPrompt="1"/>
          </p:nvPr>
        </p:nvSpPr>
        <p:spPr>
          <a:xfrm>
            <a:off x="457200" y="1280160"/>
            <a:ext cx="5394960"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4C4D23DA-FA2E-4FAF-B37D-3A58452DEF41}"/>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0" name="Picture 14">
            <a:extLst>
              <a:ext uri="{FF2B5EF4-FFF2-40B4-BE49-F238E27FC236}">
                <a16:creationId xmlns:a16="http://schemas.microsoft.com/office/drawing/2014/main" id="{98210D6E-578E-41DA-B94F-8B722D6ACF19}"/>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3744108761"/>
      </p:ext>
    </p:extLst>
  </p:cSld>
  <p:clrMapOvr>
    <a:masterClrMapping/>
  </p:clrMapOvr>
  <p:extLst>
    <p:ext uri="{DCECCB84-F9BA-43D5-87BE-67443E8EF086}">
      <p15:sldGuideLst xmlns:p15="http://schemas.microsoft.com/office/powerpoint/2012/main">
        <p15:guide id="3" orient="horz" pos="336" userDrawn="1">
          <p15:clr>
            <a:srgbClr val="FBAE40"/>
          </p15:clr>
        </p15:guide>
        <p15:guide id="4" orient="horz" pos="4200" userDrawn="1">
          <p15:clr>
            <a:srgbClr val="FBAE40"/>
          </p15:clr>
        </p15:guide>
        <p15:guide id="5" pos="28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rojecte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508DF121-5220-4992-8F76-B5F0646067D0}"/>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5" name="Picture 14">
            <a:extLst>
              <a:ext uri="{FF2B5EF4-FFF2-40B4-BE49-F238E27FC236}">
                <a16:creationId xmlns:a16="http://schemas.microsoft.com/office/drawing/2014/main" id="{EA0FE3E6-B7ED-44B0-AC95-534FBC25A81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Text Placeholder 3">
            <a:extLst>
              <a:ext uri="{FF2B5EF4-FFF2-40B4-BE49-F238E27FC236}">
                <a16:creationId xmlns:a16="http://schemas.microsoft.com/office/drawing/2014/main" id="{81368AB0-9C49-4067-B08C-85DF5CACB9C2}"/>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7" name="Slide Number Placeholder 9">
            <a:extLst>
              <a:ext uri="{FF2B5EF4-FFF2-40B4-BE49-F238E27FC236}">
                <a16:creationId xmlns:a16="http://schemas.microsoft.com/office/drawing/2014/main" id="{7B9E82BD-4652-4422-90B5-0307433F1103}"/>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0" name="Content Placeholder 2">
            <a:extLst>
              <a:ext uri="{FF2B5EF4-FFF2-40B4-BE49-F238E27FC236}">
                <a16:creationId xmlns:a16="http://schemas.microsoft.com/office/drawing/2014/main" id="{91926876-C175-481B-8A4F-047F3C78BD4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1200"/>
              </a:spcBef>
              <a:spcAft>
                <a:spcPts val="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2788922981"/>
      </p:ext>
    </p:extLst>
  </p:cSld>
  <p:clrMapOvr>
    <a:masterClrMapping/>
  </p:clrMapOvr>
  <p:extLst>
    <p:ext uri="{DCECCB84-F9BA-43D5-87BE-67443E8EF086}">
      <p15:sldGuideLst xmlns:p15="http://schemas.microsoft.com/office/powerpoint/2012/main">
        <p15:guide id="1" orient="horz" pos="292" userDrawn="1">
          <p15:clr>
            <a:srgbClr val="FBAE40"/>
          </p15:clr>
        </p15:guide>
        <p15:guide id="2" pos="737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ection Break (projecte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451784-FC2E-485D-B7FF-570E66F2C1F6}"/>
              </a:ext>
            </a:extLst>
          </p:cNvPr>
          <p:cNvPicPr>
            <a:picLocks noChangeAspect="1"/>
          </p:cNvPicPr>
          <p:nvPr userDrawn="1"/>
        </p:nvPicPr>
        <p:blipFill>
          <a:blip r:embed="rId2"/>
          <a:stretch/>
        </p:blipFill>
        <p:spPr>
          <a:xfrm>
            <a:off x="0" y="370"/>
            <a:ext cx="12188825" cy="6852868"/>
          </a:xfrm>
          <a:prstGeom prst="rect">
            <a:avLst/>
          </a:prstGeom>
        </p:spPr>
      </p:pic>
      <p:sp>
        <p:nvSpPr>
          <p:cNvPr id="2" name="Text Placeholder 8"/>
          <p:cNvSpPr>
            <a:spLocks noGrp="1"/>
          </p:cNvSpPr>
          <p:nvPr>
            <p:ph type="body" sz="quarter" idx="11" hasCustomPrompt="1"/>
          </p:nvPr>
        </p:nvSpPr>
        <p:spPr>
          <a:xfrm>
            <a:off x="913686" y="1070610"/>
            <a:ext cx="6703854" cy="1190069"/>
          </a:xfrm>
          <a:prstGeom prst="rect">
            <a:avLst/>
          </a:prstGeom>
          <a:ln w="15875">
            <a:noFill/>
          </a:ln>
        </p:spPr>
        <p:txBody>
          <a:bodyPr wrap="square" lIns="0" tIns="0" rIns="0" bIns="0" anchor="t" anchorCtr="0">
            <a:spAutoFit/>
          </a:bodyPr>
          <a:lstStyle>
            <a:lvl1pPr marL="0" indent="0">
              <a:spcBef>
                <a:spcPts val="0"/>
              </a:spcBef>
              <a:spcAft>
                <a:spcPts val="0"/>
              </a:spcAft>
              <a:buNone/>
              <a:defRPr sz="4000" b="1" cap="none" baseline="0">
                <a:solidFill>
                  <a:schemeClr val="bg1"/>
                </a:solidFill>
                <a:latin typeface="Arial" panose="020B0604020202020204" pitchFamily="34" charset="0"/>
                <a:cs typeface="Arial" panose="020B0604020202020204" pitchFamily="34" charset="0"/>
              </a:defRPr>
            </a:lvl1pPr>
            <a:lvl2pPr marL="0" indent="0">
              <a:spcBef>
                <a:spcPts val="1600"/>
              </a:spcBef>
              <a:buNone/>
              <a:defRPr sz="2400">
                <a:solidFill>
                  <a:schemeClr val="bg1"/>
                </a:solidFill>
                <a:latin typeface="Arial" panose="020B0604020202020204" pitchFamily="34" charset="0"/>
                <a:cs typeface="Arial" panose="020B0604020202020204" pitchFamily="34" charset="0"/>
              </a:defRPr>
            </a:lvl2pPr>
          </a:lstStyle>
          <a:p>
            <a:pPr lvl="0"/>
            <a:r>
              <a:rPr lang="en-US"/>
              <a:t>Section break title</a:t>
            </a:r>
          </a:p>
          <a:p>
            <a:pPr lvl="1"/>
            <a:r>
              <a:rPr lang="en-US"/>
              <a:t>Second level</a:t>
            </a:r>
          </a:p>
        </p:txBody>
      </p:sp>
      <p:sp>
        <p:nvSpPr>
          <p:cNvPr id="6" name="exstream_shape42">
            <a:extLst>
              <a:ext uri="{FF2B5EF4-FFF2-40B4-BE49-F238E27FC236}">
                <a16:creationId xmlns:a16="http://schemas.microsoft.com/office/drawing/2014/main" id="{66A9DAAA-FBBB-445E-8A54-526DD628D510}"/>
              </a:ext>
            </a:extLst>
          </p:cNvPr>
          <p:cNvSpPr>
            <a:spLocks noChangeArrowheads="1"/>
          </p:cNvSpPr>
          <p:nvPr userDrawn="1"/>
        </p:nvSpPr>
        <p:spPr bwMode="auto">
          <a:xfrm>
            <a:off x="448799" y="6537960"/>
            <a:ext cx="10969943"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68889" fontAlgn="base">
              <a:spcBef>
                <a:spcPct val="0"/>
              </a:spcBef>
              <a:spcAft>
                <a:spcPct val="0"/>
              </a:spcAft>
            </a:pPr>
            <a:r>
              <a:rPr lang="en-US" sz="1000" b="1">
                <a:solidFill>
                  <a:schemeClr val="bg1"/>
                </a:solidFill>
                <a:latin typeface="Arial Narrow" panose="020B0606020202030204" pitchFamily="34" charset="0"/>
              </a:rPr>
              <a:t>For Financial Professional Use Only / Not for Distribution to the Public</a:t>
            </a:r>
          </a:p>
        </p:txBody>
      </p:sp>
    </p:spTree>
    <p:extLst>
      <p:ext uri="{BB962C8B-B14F-4D97-AF65-F5344CB8AC3E}">
        <p14:creationId xmlns:p14="http://schemas.microsoft.com/office/powerpoint/2010/main" val="1792099169"/>
      </p:ext>
    </p:extLst>
  </p:cSld>
  <p:clrMapOvr>
    <a:masterClrMapping/>
  </p:clrMapOvr>
  <p:extLst>
    <p:ext uri="{DCECCB84-F9BA-43D5-87BE-67443E8EF086}">
      <p15:sldGuideLst xmlns:p15="http://schemas.microsoft.com/office/powerpoint/2012/main">
        <p15:guide id="1" pos="3839">
          <p15:clr>
            <a:srgbClr val="FBAE40"/>
          </p15:clr>
        </p15:guide>
        <p15:guide id="2"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ection Break (print)">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913686" y="1070610"/>
            <a:ext cx="6703854" cy="1190069"/>
          </a:xfrm>
          <a:prstGeom prst="rect">
            <a:avLst/>
          </a:prstGeom>
          <a:ln w="15875">
            <a:noFill/>
          </a:ln>
        </p:spPr>
        <p:txBody>
          <a:bodyPr wrap="square" lIns="0" tIns="0" rIns="0" bIns="0" anchor="t" anchorCtr="0">
            <a:spAutoFit/>
          </a:bodyPr>
          <a:lstStyle>
            <a:lvl1pPr marL="0" indent="0">
              <a:spcBef>
                <a:spcPts val="0"/>
              </a:spcBef>
              <a:spcAft>
                <a:spcPts val="0"/>
              </a:spcAft>
              <a:buNone/>
              <a:defRPr sz="4000" b="1" cap="none" baseline="0">
                <a:solidFill>
                  <a:schemeClr val="tx1"/>
                </a:solidFill>
                <a:latin typeface="Arial" panose="020B0604020202020204" pitchFamily="34" charset="0"/>
                <a:cs typeface="Arial" panose="020B0604020202020204" pitchFamily="34" charset="0"/>
              </a:defRPr>
            </a:lvl1pPr>
            <a:lvl2pPr marL="0" indent="0">
              <a:spcBef>
                <a:spcPts val="1600"/>
              </a:spcBef>
              <a:buNone/>
              <a:defRPr sz="2400">
                <a:solidFill>
                  <a:schemeClr val="tx1"/>
                </a:solidFill>
                <a:latin typeface="Arial" panose="020B0604020202020204" pitchFamily="34" charset="0"/>
                <a:cs typeface="Arial" panose="020B0604020202020204" pitchFamily="34" charset="0"/>
              </a:defRPr>
            </a:lvl2pPr>
          </a:lstStyle>
          <a:p>
            <a:pPr lvl="0"/>
            <a:r>
              <a:rPr lang="en-US"/>
              <a:t>Section break title</a:t>
            </a:r>
          </a:p>
          <a:p>
            <a:pPr lvl="1"/>
            <a:r>
              <a:rPr lang="en-US"/>
              <a:t>Second level</a:t>
            </a:r>
          </a:p>
        </p:txBody>
      </p:sp>
      <p:pic>
        <p:nvPicPr>
          <p:cNvPr id="4" name="Picture 3">
            <a:extLst>
              <a:ext uri="{FF2B5EF4-FFF2-40B4-BE49-F238E27FC236}">
                <a16:creationId xmlns:a16="http://schemas.microsoft.com/office/drawing/2014/main" id="{A75930D0-A9F0-43B2-B7F9-6BB1B86E6711}"/>
              </a:ext>
            </a:extLst>
          </p:cNvPr>
          <p:cNvPicPr>
            <a:picLocks noChangeAspect="1"/>
          </p:cNvPicPr>
          <p:nvPr userDrawn="1"/>
        </p:nvPicPr>
        <p:blipFill>
          <a:blip r:embed="rId2"/>
          <a:stretch>
            <a:fillRect/>
          </a:stretch>
        </p:blipFill>
        <p:spPr>
          <a:xfrm>
            <a:off x="452439" y="6178522"/>
            <a:ext cx="11277600" cy="179861"/>
          </a:xfrm>
          <a:prstGeom prst="rect">
            <a:avLst/>
          </a:prstGeom>
        </p:spPr>
      </p:pic>
    </p:spTree>
    <p:extLst>
      <p:ext uri="{BB962C8B-B14F-4D97-AF65-F5344CB8AC3E}">
        <p14:creationId xmlns:p14="http://schemas.microsoft.com/office/powerpoint/2010/main" val="3709446119"/>
      </p:ext>
    </p:extLst>
  </p:cSld>
  <p:clrMapOvr>
    <a:masterClrMapping/>
  </p:clrMapOvr>
  <p:extLst>
    <p:ext uri="{DCECCB84-F9BA-43D5-87BE-67443E8EF086}">
      <p15:sldGuideLst xmlns:p15="http://schemas.microsoft.com/office/powerpoint/2012/main">
        <p15:guide id="1" pos="285" userDrawn="1">
          <p15:clr>
            <a:srgbClr val="FBAE40"/>
          </p15:clr>
        </p15:guide>
        <p15:guide id="2" orient="horz" pos="2160">
          <p15:clr>
            <a:srgbClr val="FBAE40"/>
          </p15:clr>
        </p15:guide>
        <p15:guide id="3" pos="738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ntent (pri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C560093A-7F7A-4FA6-9D8E-F1944B4965D0}"/>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1" name="Text Placeholder 3">
            <a:extLst>
              <a:ext uri="{FF2B5EF4-FFF2-40B4-BE49-F238E27FC236}">
                <a16:creationId xmlns:a16="http://schemas.microsoft.com/office/drawing/2014/main" id="{9206337C-002C-40B2-BA6B-F9A77B7EFE27}"/>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7" name="Text Placeholder 3">
            <a:extLst>
              <a:ext uri="{FF2B5EF4-FFF2-40B4-BE49-F238E27FC236}">
                <a16:creationId xmlns:a16="http://schemas.microsoft.com/office/drawing/2014/main" id="{C1992A38-4EC2-44A4-B094-33EA5672897D}"/>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14">
            <a:extLst>
              <a:ext uri="{FF2B5EF4-FFF2-40B4-BE49-F238E27FC236}">
                <a16:creationId xmlns:a16="http://schemas.microsoft.com/office/drawing/2014/main" id="{2AB1AE08-127B-428B-BBD3-9860155D61E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8" name="Text Placeholder 2">
            <a:extLst>
              <a:ext uri="{FF2B5EF4-FFF2-40B4-BE49-F238E27FC236}">
                <a16:creationId xmlns:a16="http://schemas.microsoft.com/office/drawing/2014/main" id="{457C5D5C-276B-4631-BB76-B4EFF93D734B}"/>
              </a:ext>
            </a:extLst>
          </p:cNvPr>
          <p:cNvSpPr>
            <a:spLocks noGrp="1"/>
          </p:cNvSpPr>
          <p:nvPr>
            <p:ph type="body" sz="quarter" idx="15" hasCustomPrompt="1"/>
          </p:nvPr>
        </p:nvSpPr>
        <p:spPr>
          <a:xfrm>
            <a:off x="457200" y="1280161"/>
            <a:ext cx="1124712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Tree>
    <p:extLst>
      <p:ext uri="{BB962C8B-B14F-4D97-AF65-F5344CB8AC3E}">
        <p14:creationId xmlns:p14="http://schemas.microsoft.com/office/powerpoint/2010/main" val="3945791860"/>
      </p:ext>
    </p:extLst>
  </p:cSld>
  <p:clrMapOvr>
    <a:masterClrMapping/>
  </p:clrMapOvr>
  <p:extLst>
    <p:ext uri="{DCECCB84-F9BA-43D5-87BE-67443E8EF086}">
      <p15:sldGuideLst xmlns:p15="http://schemas.microsoft.com/office/powerpoint/2012/main">
        <p15:guide id="0" pos="432">
          <p15:clr>
            <a:srgbClr val="FBAE40"/>
          </p15:clr>
        </p15:guide>
        <p15:guide id="1" orient="horz" pos="696">
          <p15:clr>
            <a:srgbClr val="FBAE40"/>
          </p15:clr>
        </p15:guide>
        <p15:guide id="2" orient="horz" pos="2520">
          <p15:clr>
            <a:srgbClr val="FBAE40"/>
          </p15:clr>
        </p15:guide>
        <p15:guide id="3" pos="736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t (projected)">
    <p:spTree>
      <p:nvGrpSpPr>
        <p:cNvPr id="1" name=""/>
        <p:cNvGrpSpPr/>
        <p:nvPr/>
      </p:nvGrpSpPr>
      <p:grpSpPr>
        <a:xfrm>
          <a:off x="0" y="0"/>
          <a:ext cx="0" cy="0"/>
          <a:chOff x="0" y="0"/>
          <a:chExt cx="0" cy="0"/>
        </a:xfrm>
      </p:grpSpPr>
      <p:sp>
        <p:nvSpPr>
          <p:cNvPr id="12" name="Slide Number Placeholder 9">
            <a:extLst>
              <a:ext uri="{FF2B5EF4-FFF2-40B4-BE49-F238E27FC236}">
                <a16:creationId xmlns:a16="http://schemas.microsoft.com/office/drawing/2014/main" id="{99DEF4D8-8C63-464C-9ADA-74EF6C997B78}"/>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7" name="Text Placeholder 3">
            <a:extLst>
              <a:ext uri="{FF2B5EF4-FFF2-40B4-BE49-F238E27FC236}">
                <a16:creationId xmlns:a16="http://schemas.microsoft.com/office/drawing/2014/main" id="{4ED35BD0-2A67-4068-B081-47B3774865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ext Placeholder 3">
            <a:extLst>
              <a:ext uri="{FF2B5EF4-FFF2-40B4-BE49-F238E27FC236}">
                <a16:creationId xmlns:a16="http://schemas.microsoft.com/office/drawing/2014/main" id="{3DFB3114-C40D-4ECE-BF8D-CAEE42403BEE}"/>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14">
            <a:extLst>
              <a:ext uri="{FF2B5EF4-FFF2-40B4-BE49-F238E27FC236}">
                <a16:creationId xmlns:a16="http://schemas.microsoft.com/office/drawing/2014/main" id="{38EF3BBB-8D76-45ED-B369-C96E59780751}"/>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Content Placeholder 2">
            <a:extLst>
              <a:ext uri="{FF2B5EF4-FFF2-40B4-BE49-F238E27FC236}">
                <a16:creationId xmlns:a16="http://schemas.microsoft.com/office/drawing/2014/main" id="{C37B6FDD-422B-4986-9A9D-644C9198750A}"/>
              </a:ext>
            </a:extLst>
          </p:cNvPr>
          <p:cNvSpPr>
            <a:spLocks noGrp="1"/>
          </p:cNvSpPr>
          <p:nvPr>
            <p:ph sz="quarter" idx="27" hasCustomPrompt="1"/>
          </p:nvPr>
        </p:nvSpPr>
        <p:spPr>
          <a:xfrm>
            <a:off x="457200" y="1280160"/>
            <a:ext cx="1124712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3303593652"/>
      </p:ext>
    </p:extLst>
  </p:cSld>
  <p:clrMapOvr>
    <a:masterClrMapping/>
  </p:clrMapOvr>
  <p:extLst>
    <p:ext uri="{DCECCB84-F9BA-43D5-87BE-67443E8EF086}">
      <p15:sldGuideLst xmlns:p15="http://schemas.microsoft.com/office/powerpoint/2012/main">
        <p15:guide id="1" orient="horz" pos="284">
          <p15:clr>
            <a:srgbClr val="FBAE40"/>
          </p15:clr>
        </p15:guide>
        <p15:guide id="2" pos="3839">
          <p15:clr>
            <a:srgbClr val="FBAE40"/>
          </p15:clr>
        </p15:guide>
        <p15:guide id="3" pos="73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200" y="1280159"/>
            <a:ext cx="9688057"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8" name="Content Placeholder 2">
            <a:extLst>
              <a:ext uri="{FF2B5EF4-FFF2-40B4-BE49-F238E27FC236}">
                <a16:creationId xmlns:a16="http://schemas.microsoft.com/office/drawing/2014/main" id="{EEAA1E2B-E982-45C3-9793-E811A21756F1}"/>
              </a:ext>
            </a:extLst>
          </p:cNvPr>
          <p:cNvSpPr>
            <a:spLocks noGrp="1"/>
          </p:cNvSpPr>
          <p:nvPr>
            <p:ph sz="quarter" idx="27" hasCustomPrompt="1"/>
          </p:nvPr>
        </p:nvSpPr>
        <p:spPr>
          <a:xfrm>
            <a:off x="457200" y="1831144"/>
            <a:ext cx="9688057" cy="384048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1834085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2 Chart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200" y="2466535"/>
            <a:ext cx="9688057"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0" name="Content Placeholder 2">
            <a:extLst>
              <a:ext uri="{FF2B5EF4-FFF2-40B4-BE49-F238E27FC236}">
                <a16:creationId xmlns:a16="http://schemas.microsoft.com/office/drawing/2014/main" id="{57FF5816-F082-4C5F-8BA5-4A8CABC95583}"/>
              </a:ext>
            </a:extLst>
          </p:cNvPr>
          <p:cNvSpPr>
            <a:spLocks noGrp="1"/>
          </p:cNvSpPr>
          <p:nvPr>
            <p:ph sz="quarter" idx="33" hasCustomPrompt="1"/>
          </p:nvPr>
        </p:nvSpPr>
        <p:spPr>
          <a:xfrm>
            <a:off x="457200" y="1257429"/>
            <a:ext cx="9688057" cy="1209106"/>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Content Placeholder 2">
            <a:extLst>
              <a:ext uri="{FF2B5EF4-FFF2-40B4-BE49-F238E27FC236}">
                <a16:creationId xmlns:a16="http://schemas.microsoft.com/office/drawing/2014/main" id="{1AF31561-6180-4392-93D1-9B17FA00414A}"/>
              </a:ext>
            </a:extLst>
          </p:cNvPr>
          <p:cNvSpPr>
            <a:spLocks noGrp="1"/>
          </p:cNvSpPr>
          <p:nvPr>
            <p:ph sz="quarter" idx="27" hasCustomPrompt="1"/>
          </p:nvPr>
        </p:nvSpPr>
        <p:spPr>
          <a:xfrm>
            <a:off x="457200" y="3148150"/>
            <a:ext cx="9688057" cy="2452421"/>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115439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White cover (print): Co-brand EXTERNAL US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F3A2155-EA11-4066-ACC9-1780C0A3FF1D}"/>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8" name="Text Placeholder 3">
            <a:extLst>
              <a:ext uri="{FF2B5EF4-FFF2-40B4-BE49-F238E27FC236}">
                <a16:creationId xmlns:a16="http://schemas.microsoft.com/office/drawing/2014/main" id="{B6C45347-0661-4E19-92CE-E83DBE5B7E08}"/>
              </a:ext>
            </a:extLst>
          </p:cNvPr>
          <p:cNvSpPr>
            <a:spLocks noGrp="1"/>
          </p:cNvSpPr>
          <p:nvPr>
            <p:ph type="body" sz="quarter" idx="26" hasCustomPrompt="1"/>
          </p:nvPr>
        </p:nvSpPr>
        <p:spPr>
          <a:xfrm>
            <a:off x="457200" y="6059487"/>
            <a:ext cx="86868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pic>
        <p:nvPicPr>
          <p:cNvPr id="19" name="Picture 18">
            <a:extLst>
              <a:ext uri="{FF2B5EF4-FFF2-40B4-BE49-F238E27FC236}">
                <a16:creationId xmlns:a16="http://schemas.microsoft.com/office/drawing/2014/main" id="{941FD0B5-C8C6-4667-8819-DC99F06AB13C}"/>
              </a:ext>
            </a:extLst>
          </p:cNvPr>
          <p:cNvPicPr>
            <a:picLocks/>
          </p:cNvPicPr>
          <p:nvPr userDrawn="1"/>
        </p:nvPicPr>
        <p:blipFill>
          <a:blip r:embed="rId3"/>
          <a:stretch>
            <a:fillRect/>
          </a:stretch>
        </p:blipFill>
        <p:spPr>
          <a:xfrm>
            <a:off x="457200" y="6337096"/>
            <a:ext cx="11247120" cy="91440"/>
          </a:xfrm>
          <a:prstGeom prst="rect">
            <a:avLst/>
          </a:prstGeom>
        </p:spPr>
      </p:pic>
      <p:sp>
        <p:nvSpPr>
          <p:cNvPr id="23" name="Text Placeholder 4">
            <a:extLst>
              <a:ext uri="{FF2B5EF4-FFF2-40B4-BE49-F238E27FC236}">
                <a16:creationId xmlns:a16="http://schemas.microsoft.com/office/drawing/2014/main" id="{A9AA2E5A-4916-40A6-9E28-F73AF6FDBA0A}"/>
              </a:ext>
            </a:extLst>
          </p:cNvPr>
          <p:cNvSpPr>
            <a:spLocks noGrp="1"/>
          </p:cNvSpPr>
          <p:nvPr>
            <p:ph type="body" sz="quarter" idx="10"/>
          </p:nvPr>
        </p:nvSpPr>
        <p:spPr>
          <a:xfrm>
            <a:off x="457199" y="1966548"/>
            <a:ext cx="9751671" cy="2331720"/>
          </a:xfrm>
          <a:prstGeom prst="rect">
            <a:avLst/>
          </a:prstGeom>
        </p:spPr>
        <p:txBody>
          <a:bodyPr lIns="0" rIns="0"/>
          <a:lstStyle>
            <a:lvl1pPr marL="0" indent="0">
              <a:lnSpc>
                <a:spcPts val="4600"/>
              </a:lnSpc>
              <a:spcBef>
                <a:spcPts val="0"/>
              </a:spcBef>
              <a:spcAft>
                <a:spcPts val="8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27" name="Group 9">
            <a:extLst>
              <a:ext uri="{FF2B5EF4-FFF2-40B4-BE49-F238E27FC236}">
                <a16:creationId xmlns:a16="http://schemas.microsoft.com/office/drawing/2014/main" id="{BA5863CC-D392-4833-9542-02B86A41D6BD}"/>
              </a:ext>
            </a:extLst>
          </p:cNvPr>
          <p:cNvGrpSpPr>
            <a:grpSpLocks/>
          </p:cNvGrpSpPr>
          <p:nvPr userDrawn="1"/>
        </p:nvGrpSpPr>
        <p:grpSpPr bwMode="white">
          <a:xfrm>
            <a:off x="8371142" y="6529971"/>
            <a:ext cx="3403601" cy="196851"/>
            <a:chOff x="1725" y="3493"/>
            <a:chExt cx="2144" cy="124"/>
          </a:xfrm>
        </p:grpSpPr>
        <p:sp>
          <p:nvSpPr>
            <p:cNvPr id="28" name="Text Box 10">
              <a:extLst>
                <a:ext uri="{FF2B5EF4-FFF2-40B4-BE49-F238E27FC236}">
                  <a16:creationId xmlns:a16="http://schemas.microsoft.com/office/drawing/2014/main" id="{1FA8A69B-8481-4516-9F05-2EF75B22A6F0}"/>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9" name="Rectangle 11">
              <a:extLst>
                <a:ext uri="{FF2B5EF4-FFF2-40B4-BE49-F238E27FC236}">
                  <a16:creationId xmlns:a16="http://schemas.microsoft.com/office/drawing/2014/main" id="{3461F63F-8630-4A91-A41D-B980220585B2}"/>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grpSp>
      <p:pic>
        <p:nvPicPr>
          <p:cNvPr id="2" name="Picture 1" descr="A picture containing text, clipart&#10;&#10;Description automatically generated">
            <a:extLst>
              <a:ext uri="{FF2B5EF4-FFF2-40B4-BE49-F238E27FC236}">
                <a16:creationId xmlns:a16="http://schemas.microsoft.com/office/drawing/2014/main" id="{0412021E-3DB8-21C5-7DFA-2497411746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37251" y="374299"/>
            <a:ext cx="2087286" cy="500949"/>
          </a:xfrm>
          <a:prstGeom prst="rect">
            <a:avLst/>
          </a:prstGeom>
        </p:spPr>
      </p:pic>
    </p:spTree>
    <p:extLst>
      <p:ext uri="{BB962C8B-B14F-4D97-AF65-F5344CB8AC3E}">
        <p14:creationId xmlns:p14="http://schemas.microsoft.com/office/powerpoint/2010/main" val="3388390297"/>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3" pos="174">
          <p15:clr>
            <a:srgbClr val="FBAE40"/>
          </p15:clr>
        </p15:guide>
        <p15:guide id="4" orient="horz" pos="364">
          <p15:clr>
            <a:srgbClr val="FBAE40"/>
          </p15:clr>
        </p15:guide>
        <p15:guide id="5" orient="horz" pos="2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V Content with Titles (projected)">
    <p:spTree>
      <p:nvGrpSpPr>
        <p:cNvPr id="1" name=""/>
        <p:cNvGrpSpPr/>
        <p:nvPr/>
      </p:nvGrpSpPr>
      <p:grpSpPr>
        <a:xfrm>
          <a:off x="0" y="0"/>
          <a:ext cx="0" cy="0"/>
          <a:chOff x="0" y="0"/>
          <a:chExt cx="0" cy="0"/>
        </a:xfrm>
      </p:grpSpPr>
      <p:sp>
        <p:nvSpPr>
          <p:cNvPr id="15" name="Text Placeholder 20"/>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8" name="Text Placeholder 20"/>
          <p:cNvSpPr>
            <a:spLocks noGrp="1"/>
          </p:cNvSpPr>
          <p:nvPr>
            <p:ph type="body" sz="quarter" idx="31" hasCustomPrompt="1"/>
          </p:nvPr>
        </p:nvSpPr>
        <p:spPr>
          <a:xfrm>
            <a:off x="6309360" y="1280159"/>
            <a:ext cx="539496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0" name="Content Placeholder 2">
            <a:extLst>
              <a:ext uri="{FF2B5EF4-FFF2-40B4-BE49-F238E27FC236}">
                <a16:creationId xmlns:a16="http://schemas.microsoft.com/office/drawing/2014/main" id="{DF9D1591-DF84-4932-B56F-069C769A4451}"/>
              </a:ext>
            </a:extLst>
          </p:cNvPr>
          <p:cNvSpPr>
            <a:spLocks noGrp="1"/>
          </p:cNvSpPr>
          <p:nvPr>
            <p:ph sz="quarter" idx="28" hasCustomPrompt="1"/>
          </p:nvPr>
        </p:nvSpPr>
        <p:spPr>
          <a:xfrm>
            <a:off x="45720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4pPr>
            <a:lvl5pPr marL="691978"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Content Placeholder 2">
            <a:extLst>
              <a:ext uri="{FF2B5EF4-FFF2-40B4-BE49-F238E27FC236}">
                <a16:creationId xmlns:a16="http://schemas.microsoft.com/office/drawing/2014/main" id="{DE132F17-D1DC-49DD-A725-0BE145897E8B}"/>
              </a:ext>
            </a:extLst>
          </p:cNvPr>
          <p:cNvSpPr>
            <a:spLocks noGrp="1"/>
          </p:cNvSpPr>
          <p:nvPr>
            <p:ph sz="quarter" idx="30" hasCustomPrompt="1"/>
          </p:nvPr>
        </p:nvSpPr>
        <p:spPr>
          <a:xfrm>
            <a:off x="630936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4080452873"/>
      </p:ext>
    </p:extLst>
  </p:cSld>
  <p:clrMapOvr>
    <a:masterClrMapping/>
  </p:clrMapOvr>
  <p:extLst>
    <p:ext uri="{DCECCB84-F9BA-43D5-87BE-67443E8EF086}">
      <p15:sldGuideLst xmlns:p15="http://schemas.microsoft.com/office/powerpoint/2012/main">
        <p15:guide id="1" pos="737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ntent :: Right with No Titles (projected)">
    <p:spTree>
      <p:nvGrpSpPr>
        <p:cNvPr id="1" name=""/>
        <p:cNvGrpSpPr/>
        <p:nvPr/>
      </p:nvGrpSpPr>
      <p:grpSpPr>
        <a:xfrm>
          <a:off x="0" y="0"/>
          <a:ext cx="0" cy="0"/>
          <a:chOff x="0" y="0"/>
          <a:chExt cx="0" cy="0"/>
        </a:xfrm>
      </p:grpSpPr>
      <p:sp>
        <p:nvSpPr>
          <p:cNvPr id="15" name="Text Placeholder 20"/>
          <p:cNvSpPr>
            <a:spLocks noGrp="1"/>
          </p:cNvSpPr>
          <p:nvPr>
            <p:ph type="body" sz="quarter" idx="10" hasCustomPrompt="1"/>
          </p:nvPr>
        </p:nvSpPr>
        <p:spPr>
          <a:xfrm>
            <a:off x="457200" y="1280159"/>
            <a:ext cx="740664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9" name="Content Placeholder 2">
            <a:extLst>
              <a:ext uri="{FF2B5EF4-FFF2-40B4-BE49-F238E27FC236}">
                <a16:creationId xmlns:a16="http://schemas.microsoft.com/office/drawing/2014/main" id="{5225CF64-2BA0-4DEB-BE1D-024843E52823}"/>
              </a:ext>
            </a:extLst>
          </p:cNvPr>
          <p:cNvSpPr>
            <a:spLocks noGrp="1"/>
          </p:cNvSpPr>
          <p:nvPr>
            <p:ph sz="quarter" idx="28" hasCustomPrompt="1"/>
          </p:nvPr>
        </p:nvSpPr>
        <p:spPr>
          <a:xfrm>
            <a:off x="457200" y="1828800"/>
            <a:ext cx="740664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4pPr>
            <a:lvl5pPr marL="691978"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a:extLst>
              <a:ext uri="{FF2B5EF4-FFF2-40B4-BE49-F238E27FC236}">
                <a16:creationId xmlns:a16="http://schemas.microsoft.com/office/drawing/2014/main" id="{628909D4-DD8F-479A-8105-371EDE1A0556}"/>
              </a:ext>
            </a:extLst>
          </p:cNvPr>
          <p:cNvSpPr>
            <a:spLocks noGrp="1"/>
          </p:cNvSpPr>
          <p:nvPr>
            <p:ph sz="quarter" idx="30" hasCustomPrompt="1"/>
          </p:nvPr>
        </p:nvSpPr>
        <p:spPr>
          <a:xfrm>
            <a:off x="8138160" y="1828800"/>
            <a:ext cx="3566160"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57086"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2670534904"/>
      </p:ext>
    </p:extLst>
  </p:cSld>
  <p:clrMapOvr>
    <a:masterClrMapping/>
  </p:clrMapOvr>
  <p:extLst>
    <p:ext uri="{DCECCB84-F9BA-43D5-87BE-67443E8EF086}">
      <p15:sldGuideLst xmlns:p15="http://schemas.microsoft.com/office/powerpoint/2012/main">
        <p15:guide id="1" pos="737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table title only (projected)">
    <p:spTree>
      <p:nvGrpSpPr>
        <p:cNvPr id="1" name=""/>
        <p:cNvGrpSpPr/>
        <p:nvPr/>
      </p:nvGrpSpPr>
      <p:grpSpPr>
        <a:xfrm>
          <a:off x="0" y="0"/>
          <a:ext cx="0" cy="0"/>
          <a:chOff x="0" y="0"/>
          <a:chExt cx="0" cy="0"/>
        </a:xfrm>
      </p:grpSpPr>
      <p:sp>
        <p:nvSpPr>
          <p:cNvPr id="22" name="Slide Number Placeholder 9"/>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4" name="Text Placeholder 3"/>
          <p:cNvSpPr>
            <a:spLocks noGrp="1"/>
          </p:cNvSpPr>
          <p:nvPr>
            <p:ph type="body" sz="quarter" idx="26" hasCustomPrompt="1"/>
          </p:nvPr>
        </p:nvSpPr>
        <p:spPr>
          <a:xfrm>
            <a:off x="457200" y="5989320"/>
            <a:ext cx="11247120" cy="52120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Text Placeholder 20"/>
          <p:cNvSpPr>
            <a:spLocks noGrp="1"/>
          </p:cNvSpPr>
          <p:nvPr>
            <p:ph type="body" sz="quarter" idx="43" hasCustomPrompt="1"/>
          </p:nvPr>
        </p:nvSpPr>
        <p:spPr>
          <a:xfrm>
            <a:off x="457200" y="1280160"/>
            <a:ext cx="1124712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4" name="Text Placeholder 3">
            <a:extLst>
              <a:ext uri="{FF2B5EF4-FFF2-40B4-BE49-F238E27FC236}">
                <a16:creationId xmlns:a16="http://schemas.microsoft.com/office/drawing/2014/main" id="{0A36D3D3-05B3-48A5-AFE6-628A03493BEA}"/>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7" name="Picture 6">
            <a:extLst>
              <a:ext uri="{FF2B5EF4-FFF2-40B4-BE49-F238E27FC236}">
                <a16:creationId xmlns:a16="http://schemas.microsoft.com/office/drawing/2014/main" id="{56A00977-929E-40B6-91C4-0957DD37559A}"/>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2548762294"/>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Content (projecte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3DAEC4C-B12A-4969-B98A-2A0013514092}"/>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8">
            <a:extLst>
              <a:ext uri="{FF2B5EF4-FFF2-40B4-BE49-F238E27FC236}">
                <a16:creationId xmlns:a16="http://schemas.microsoft.com/office/drawing/2014/main" id="{62D7D070-A8C1-4F93-95A1-662762F181A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Text Placeholder 3">
            <a:extLst>
              <a:ext uri="{FF2B5EF4-FFF2-40B4-BE49-F238E27FC236}">
                <a16:creationId xmlns:a16="http://schemas.microsoft.com/office/drawing/2014/main" id="{A69C1563-6DA0-4187-A2C4-89BD9A1ADCC2}"/>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1" name="Slide Number Placeholder 9">
            <a:extLst>
              <a:ext uri="{FF2B5EF4-FFF2-40B4-BE49-F238E27FC236}">
                <a16:creationId xmlns:a16="http://schemas.microsoft.com/office/drawing/2014/main" id="{AFC56778-A3E0-47E7-9B08-2A94D6C24017}"/>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Tree>
    <p:extLst>
      <p:ext uri="{BB962C8B-B14F-4D97-AF65-F5344CB8AC3E}">
        <p14:creationId xmlns:p14="http://schemas.microsoft.com/office/powerpoint/2010/main" val="1303871108"/>
      </p:ext>
    </p:extLst>
  </p:cSld>
  <p:clrMapOvr>
    <a:masterClrMapping/>
  </p:clrMapOvr>
  <p:extLst>
    <p:ext uri="{DCECCB84-F9BA-43D5-87BE-67443E8EF086}">
      <p15:sldGuideLst xmlns:p15="http://schemas.microsoft.com/office/powerpoint/2012/main">
        <p15:guide id="1" pos="742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Quote (print)">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C794B29F-C370-47AF-8570-54A8C06DB895}"/>
              </a:ext>
            </a:extLst>
          </p:cNvPr>
          <p:cNvSpPr>
            <a:spLocks noGrp="1"/>
          </p:cNvSpPr>
          <p:nvPr>
            <p:ph type="body" sz="quarter" idx="11" hasCustomPrompt="1"/>
          </p:nvPr>
        </p:nvSpPr>
        <p:spPr>
          <a:xfrm>
            <a:off x="1600199" y="1810512"/>
            <a:ext cx="9137651" cy="1138773"/>
          </a:xfrm>
          <a:prstGeom prst="rect">
            <a:avLst/>
          </a:prstGeom>
        </p:spPr>
        <p:txBody>
          <a:bodyPr wrap="square" lIns="0" tIns="0" rIns="0" bIns="0">
            <a:spAutoFit/>
          </a:bodyPr>
          <a:lstStyle>
            <a:lvl1pPr marL="207963" indent="-9525">
              <a:lnSpc>
                <a:spcPct val="100000"/>
              </a:lnSpc>
              <a:spcBef>
                <a:spcPts val="0"/>
              </a:spcBef>
              <a:spcAft>
                <a:spcPts val="1200"/>
              </a:spcAft>
              <a:buNone/>
              <a:defRPr sz="3200" b="1">
                <a:solidFill>
                  <a:schemeClr val="accent4"/>
                </a:solidFill>
                <a:latin typeface="Arial" panose="020B0604020202020204" pitchFamily="34" charset="0"/>
                <a:cs typeface="Arial" panose="020B0604020202020204" pitchFamily="34" charset="0"/>
              </a:defRPr>
            </a:lvl1pPr>
            <a:lvl2pPr marL="207963" indent="-207963">
              <a:lnSpc>
                <a:spcPct val="100000"/>
              </a:lnSpc>
              <a:spcBef>
                <a:spcPts val="0"/>
              </a:spcBef>
              <a:buNone/>
              <a:defRPr sz="1800" b="1">
                <a:solidFill>
                  <a:schemeClr val="tx1"/>
                </a:solidFill>
                <a:latin typeface="Arial" panose="020B0604020202020204" pitchFamily="34" charset="0"/>
                <a:cs typeface="Arial" panose="020B0604020202020204" pitchFamily="34" charset="0"/>
              </a:defRPr>
            </a:lvl2pPr>
            <a:lvl3pPr marL="207963" indent="-207963">
              <a:lnSpc>
                <a:spcPct val="100000"/>
              </a:lnSpc>
              <a:spcBef>
                <a:spcPts val="0"/>
              </a:spcBef>
              <a:buNone/>
              <a:defRPr sz="1400">
                <a:solidFill>
                  <a:schemeClr val="tx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a:t>Quote</a:t>
            </a:r>
          </a:p>
          <a:p>
            <a:pPr lvl="1"/>
            <a:r>
              <a:rPr lang="en-US"/>
              <a:t>	Portfolio Manager</a:t>
            </a:r>
          </a:p>
          <a:p>
            <a:pPr lvl="2"/>
            <a:r>
              <a:rPr lang="en-US"/>
              <a:t>	Portfolio Manager Title</a:t>
            </a:r>
          </a:p>
        </p:txBody>
      </p:sp>
      <p:sp>
        <p:nvSpPr>
          <p:cNvPr id="4" name="TextBox 3">
            <a:extLst>
              <a:ext uri="{FF2B5EF4-FFF2-40B4-BE49-F238E27FC236}">
                <a16:creationId xmlns:a16="http://schemas.microsoft.com/office/drawing/2014/main" id="{3404D8D2-7284-E04B-88D2-5645BB32A04D}"/>
              </a:ext>
            </a:extLst>
          </p:cNvPr>
          <p:cNvSpPr txBox="1"/>
          <p:nvPr userDrawn="1"/>
        </p:nvSpPr>
        <p:spPr>
          <a:xfrm>
            <a:off x="1412229" y="1453831"/>
            <a:ext cx="463477" cy="1477328"/>
          </a:xfrm>
          <a:prstGeom prst="rect">
            <a:avLst/>
          </a:prstGeom>
          <a:noFill/>
        </p:spPr>
        <p:txBody>
          <a:bodyPr wrap="square" lIns="0" tIns="0" rIns="0" bIns="0" rtlCol="0">
            <a:spAutoFit/>
          </a:bodyPr>
          <a:lstStyle/>
          <a:p>
            <a:r>
              <a:rPr lang="en-US" sz="9600">
                <a:solidFill>
                  <a:schemeClr val="accent4"/>
                </a:solidFill>
              </a:rPr>
              <a:t>“</a:t>
            </a:r>
          </a:p>
        </p:txBody>
      </p:sp>
    </p:spTree>
    <p:extLst>
      <p:ext uri="{BB962C8B-B14F-4D97-AF65-F5344CB8AC3E}">
        <p14:creationId xmlns:p14="http://schemas.microsoft.com/office/powerpoint/2010/main" val="3151551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Quote (projecte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0E8415-D7BD-4D4C-BF5A-F428201612EB}"/>
              </a:ext>
            </a:extLst>
          </p:cNvPr>
          <p:cNvPicPr>
            <a:picLocks noChangeAspect="1"/>
          </p:cNvPicPr>
          <p:nvPr userDrawn="1"/>
        </p:nvPicPr>
        <p:blipFill>
          <a:blip r:embed="rId2"/>
          <a:stretch/>
        </p:blipFill>
        <p:spPr>
          <a:xfrm>
            <a:off x="0" y="370"/>
            <a:ext cx="12188825" cy="6852868"/>
          </a:xfrm>
          <a:prstGeom prst="rect">
            <a:avLst/>
          </a:prstGeom>
        </p:spPr>
      </p:pic>
      <p:sp>
        <p:nvSpPr>
          <p:cNvPr id="3" name="exstream_shape42">
            <a:extLst>
              <a:ext uri="{FF2B5EF4-FFF2-40B4-BE49-F238E27FC236}">
                <a16:creationId xmlns:a16="http://schemas.microsoft.com/office/drawing/2014/main" id="{3DDEAAB8-5081-43C7-9937-84D1263B78CD}"/>
              </a:ext>
            </a:extLst>
          </p:cNvPr>
          <p:cNvSpPr>
            <a:spLocks noChangeArrowheads="1"/>
          </p:cNvSpPr>
          <p:nvPr userDrawn="1"/>
        </p:nvSpPr>
        <p:spPr bwMode="auto">
          <a:xfrm>
            <a:off x="448799" y="6537960"/>
            <a:ext cx="10969943" cy="161084"/>
          </a:xfrm>
          <a:prstGeom prst="rect">
            <a:avLst/>
          </a:prstGeom>
          <a:noFill/>
          <a:ln>
            <a:noFill/>
          </a:ln>
        </p:spPr>
        <p:txBody>
          <a:bodyPr lIns="0" tIns="0" rIns="0" bIns="0" anchor="b"/>
          <a:lstStyle/>
          <a:p>
            <a:pPr defTabSz="268889" fontAlgn="base">
              <a:spcBef>
                <a:spcPct val="0"/>
              </a:spcBef>
              <a:spcAft>
                <a:spcPct val="0"/>
              </a:spcAft>
            </a:pPr>
            <a:r>
              <a:rPr lang="en-US" sz="1000" b="1">
                <a:solidFill>
                  <a:schemeClr val="bg1"/>
                </a:solidFill>
                <a:latin typeface="Arial Narrow" panose="020B0606020202030204" pitchFamily="34" charset="0"/>
              </a:rPr>
              <a:t>For Financial Professional Use Only / Not for Distribution to the Public</a:t>
            </a:r>
          </a:p>
        </p:txBody>
      </p:sp>
      <p:sp>
        <p:nvSpPr>
          <p:cNvPr id="5" name="Text Placeholder 4">
            <a:extLst>
              <a:ext uri="{FF2B5EF4-FFF2-40B4-BE49-F238E27FC236}">
                <a16:creationId xmlns:a16="http://schemas.microsoft.com/office/drawing/2014/main" id="{F7F670DE-C00A-483F-BE45-9F000BBD53CA}"/>
              </a:ext>
            </a:extLst>
          </p:cNvPr>
          <p:cNvSpPr>
            <a:spLocks noGrp="1"/>
          </p:cNvSpPr>
          <p:nvPr>
            <p:ph type="body" sz="quarter" idx="11" hasCustomPrompt="1"/>
          </p:nvPr>
        </p:nvSpPr>
        <p:spPr>
          <a:xfrm>
            <a:off x="1600199" y="1810512"/>
            <a:ext cx="9137651" cy="1138773"/>
          </a:xfrm>
          <a:prstGeom prst="rect">
            <a:avLst/>
          </a:prstGeom>
        </p:spPr>
        <p:txBody>
          <a:bodyPr wrap="square" lIns="0" tIns="0" rIns="0" bIns="0">
            <a:spAutoFit/>
          </a:bodyPr>
          <a:lstStyle>
            <a:lvl1pPr marL="207963" indent="-9525">
              <a:lnSpc>
                <a:spcPct val="100000"/>
              </a:lnSpc>
              <a:spcBef>
                <a:spcPts val="0"/>
              </a:spcBef>
              <a:spcAft>
                <a:spcPts val="1200"/>
              </a:spcAft>
              <a:buNone/>
              <a:defRPr sz="3200" b="1">
                <a:solidFill>
                  <a:schemeClr val="bg1"/>
                </a:solidFill>
                <a:latin typeface="Arial" panose="020B0604020202020204" pitchFamily="34" charset="0"/>
                <a:cs typeface="Arial" panose="020B0604020202020204" pitchFamily="34" charset="0"/>
              </a:defRPr>
            </a:lvl1pPr>
            <a:lvl2pPr marL="207963" indent="-207963">
              <a:lnSpc>
                <a:spcPct val="100000"/>
              </a:lnSpc>
              <a:spcBef>
                <a:spcPts val="0"/>
              </a:spcBef>
              <a:buNone/>
              <a:defRPr sz="1800" b="1">
                <a:solidFill>
                  <a:schemeClr val="bg1"/>
                </a:solidFill>
                <a:latin typeface="Arial" panose="020B0604020202020204" pitchFamily="34" charset="0"/>
                <a:cs typeface="Arial" panose="020B0604020202020204" pitchFamily="34" charset="0"/>
              </a:defRPr>
            </a:lvl2pPr>
            <a:lvl3pPr marL="207963" indent="-207963">
              <a:lnSpc>
                <a:spcPct val="100000"/>
              </a:lnSpc>
              <a:spcBef>
                <a:spcPts val="0"/>
              </a:spcBef>
              <a:buNone/>
              <a:defRPr sz="1400">
                <a:solidFill>
                  <a:schemeClr val="bg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a:t>Quote</a:t>
            </a:r>
          </a:p>
          <a:p>
            <a:pPr lvl="1"/>
            <a:r>
              <a:rPr lang="en-US"/>
              <a:t>	Portfolio Manager</a:t>
            </a:r>
          </a:p>
          <a:p>
            <a:pPr lvl="2"/>
            <a:r>
              <a:rPr lang="en-US"/>
              <a:t>	Portfolio Manager Title</a:t>
            </a:r>
          </a:p>
        </p:txBody>
      </p:sp>
      <p:sp>
        <p:nvSpPr>
          <p:cNvPr id="7" name="Picture Placeholder 13">
            <a:extLst>
              <a:ext uri="{FF2B5EF4-FFF2-40B4-BE49-F238E27FC236}">
                <a16:creationId xmlns:a16="http://schemas.microsoft.com/office/drawing/2014/main" id="{4255350B-8A1F-48F8-8B9C-48279590EB4F}"/>
              </a:ext>
            </a:extLst>
          </p:cNvPr>
          <p:cNvSpPr>
            <a:spLocks noGrp="1"/>
          </p:cNvSpPr>
          <p:nvPr>
            <p:ph type="pic" sz="quarter" idx="13"/>
          </p:nvPr>
        </p:nvSpPr>
        <p:spPr>
          <a:xfrm>
            <a:off x="1450974" y="1765795"/>
            <a:ext cx="298450" cy="255784"/>
          </a:xfrm>
          <a:prstGeom prst="rect">
            <a:avLst/>
          </a:prstGeom>
          <a:blipFill dpi="0" rotWithShape="1">
            <a:blip r:embed="rId3">
              <a:biLevel thresh="50000"/>
            </a:blip>
            <a:srcRect/>
            <a:stretch>
              <a:fillRect/>
            </a:stretch>
          </a:blipFill>
        </p:spPr>
        <p:txBody>
          <a:bodyPr/>
          <a:lstStyle>
            <a:lvl1pPr marL="0" indent="0">
              <a:buNone/>
              <a:defRPr sz="900">
                <a:noFill/>
              </a:defRPr>
            </a:lvl1pPr>
          </a:lstStyle>
          <a:p>
            <a:r>
              <a:rPr lang="en-US"/>
              <a:t>Click icon to add picture</a:t>
            </a:r>
          </a:p>
        </p:txBody>
      </p:sp>
    </p:spTree>
    <p:extLst>
      <p:ext uri="{BB962C8B-B14F-4D97-AF65-F5344CB8AC3E}">
        <p14:creationId xmlns:p14="http://schemas.microsoft.com/office/powerpoint/2010/main" val="1876185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2/column (prin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2EBD9919-A6B2-4F4E-91A5-10E342A391C2}"/>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8">
            <a:extLst>
              <a:ext uri="{FF2B5EF4-FFF2-40B4-BE49-F238E27FC236}">
                <a16:creationId xmlns:a16="http://schemas.microsoft.com/office/drawing/2014/main" id="{777468C3-C2BF-4D25-9DE1-3BE7A935AB05}"/>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Slide Number Placeholder 9">
            <a:extLst>
              <a:ext uri="{FF2B5EF4-FFF2-40B4-BE49-F238E27FC236}">
                <a16:creationId xmlns:a16="http://schemas.microsoft.com/office/drawing/2014/main" id="{25C38A18-6BAF-44EF-A590-135748558C7F}"/>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4" name="Text Placeholder 3">
            <a:extLst>
              <a:ext uri="{FF2B5EF4-FFF2-40B4-BE49-F238E27FC236}">
                <a16:creationId xmlns:a16="http://schemas.microsoft.com/office/drawing/2014/main" id="{BE6FE79B-6AE3-4481-8D14-A91C8BFD830C}"/>
              </a:ext>
            </a:extLst>
          </p:cNvPr>
          <p:cNvSpPr>
            <a:spLocks noGrp="1"/>
          </p:cNvSpPr>
          <p:nvPr>
            <p:ph type="body" sz="quarter" idx="26" hasCustomPrompt="1"/>
          </p:nvPr>
        </p:nvSpPr>
        <p:spPr>
          <a:xfrm>
            <a:off x="457200" y="6352570"/>
            <a:ext cx="11335607"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1" name="Text Placeholder 2">
            <a:extLst>
              <a:ext uri="{FF2B5EF4-FFF2-40B4-BE49-F238E27FC236}">
                <a16:creationId xmlns:a16="http://schemas.microsoft.com/office/drawing/2014/main" id="{5D9CCA60-5454-48ED-A6C0-7209D9596629}"/>
              </a:ext>
            </a:extLst>
          </p:cNvPr>
          <p:cNvSpPr>
            <a:spLocks noGrp="1"/>
          </p:cNvSpPr>
          <p:nvPr>
            <p:ph type="body" sz="quarter" idx="15" hasCustomPrompt="1"/>
          </p:nvPr>
        </p:nvSpPr>
        <p:spPr>
          <a:xfrm>
            <a:off x="457200" y="1280161"/>
            <a:ext cx="539496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15" name="Text Placeholder 2">
            <a:extLst>
              <a:ext uri="{FF2B5EF4-FFF2-40B4-BE49-F238E27FC236}">
                <a16:creationId xmlns:a16="http://schemas.microsoft.com/office/drawing/2014/main" id="{010027D1-D1DF-4A2F-84FE-F8E31FA56FE2}"/>
              </a:ext>
            </a:extLst>
          </p:cNvPr>
          <p:cNvSpPr>
            <a:spLocks noGrp="1"/>
          </p:cNvSpPr>
          <p:nvPr>
            <p:ph type="body" sz="quarter" idx="27" hasCustomPrompt="1"/>
          </p:nvPr>
        </p:nvSpPr>
        <p:spPr>
          <a:xfrm>
            <a:off x="6305753" y="1280161"/>
            <a:ext cx="539496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Tree>
    <p:extLst>
      <p:ext uri="{BB962C8B-B14F-4D97-AF65-F5344CB8AC3E}">
        <p14:creationId xmlns:p14="http://schemas.microsoft.com/office/powerpoint/2010/main" val="2911380725"/>
      </p:ext>
    </p:extLst>
  </p:cSld>
  <p:clrMapOvr>
    <a:masterClrMapping/>
  </p:clrMapOvr>
  <p:extLst>
    <p:ext uri="{DCECCB84-F9BA-43D5-87BE-67443E8EF086}">
      <p15:sldGuideLst xmlns:p15="http://schemas.microsoft.com/office/powerpoint/2012/main">
        <p15:guide id="1" pos="7367" userDrawn="1">
          <p15:clr>
            <a:srgbClr val="FBAE40"/>
          </p15:clr>
        </p15:guide>
        <p15:guide id="2" orient="horz" pos="407">
          <p15:clr>
            <a:srgbClr val="FBAE40"/>
          </p15:clr>
        </p15:guide>
        <p15:guide id="3" pos="291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Quote (projected)">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8315315" y="1748615"/>
            <a:ext cx="3383280" cy="913070"/>
          </a:xfrm>
          <a:prstGeom prst="rect">
            <a:avLst/>
          </a:prstGeom>
        </p:spPr>
        <p:txBody>
          <a:bodyPr wrap="square" lIns="0" tIns="0" rIns="0" bIns="0">
            <a:spAutoFit/>
          </a:bodyPr>
          <a:lstStyle>
            <a:lvl1pPr marL="80963" indent="-1588">
              <a:lnSpc>
                <a:spcPct val="100000"/>
              </a:lnSpc>
              <a:spcBef>
                <a:spcPts val="0"/>
              </a:spcBef>
              <a:spcAft>
                <a:spcPts val="1600"/>
              </a:spcAft>
              <a:buNone/>
              <a:defRPr sz="2000" b="1">
                <a:solidFill>
                  <a:schemeClr val="accent4"/>
                </a:solidFill>
                <a:latin typeface="Arial" panose="020B0604020202020204" pitchFamily="34" charset="0"/>
                <a:cs typeface="Arial" panose="020B0604020202020204" pitchFamily="34" charset="0"/>
              </a:defRPr>
            </a:lvl1pPr>
            <a:lvl2pPr marL="82530" indent="-82530">
              <a:lnSpc>
                <a:spcPct val="100000"/>
              </a:lnSpc>
              <a:spcBef>
                <a:spcPts val="0"/>
              </a:spcBef>
              <a:buNone/>
              <a:defRPr sz="1400" b="1">
                <a:solidFill>
                  <a:schemeClr val="tx1"/>
                </a:solidFill>
                <a:latin typeface="Arial" panose="020B0604020202020204" pitchFamily="34" charset="0"/>
                <a:cs typeface="Arial" panose="020B0604020202020204" pitchFamily="34" charset="0"/>
              </a:defRPr>
            </a:lvl2pPr>
            <a:lvl3pPr marL="82530" indent="-82530">
              <a:lnSpc>
                <a:spcPct val="100000"/>
              </a:lnSpc>
              <a:spcBef>
                <a:spcPts val="0"/>
              </a:spcBef>
              <a:buNone/>
              <a:defRPr sz="1200">
                <a:solidFill>
                  <a:schemeClr val="tx1"/>
                </a:solidFill>
                <a:latin typeface="Arial" panose="020B0604020202020204" pitchFamily="34" charset="0"/>
                <a:cs typeface="Arial" panose="020B0604020202020204" pitchFamily="34" charset="0"/>
              </a:defRPr>
            </a:lvl3pPr>
          </a:lstStyle>
          <a:p>
            <a:pPr lvl="0"/>
            <a:r>
              <a:rPr lang="en-US"/>
              <a:t>Quote</a:t>
            </a:r>
          </a:p>
          <a:p>
            <a:pPr lvl="1"/>
            <a:r>
              <a:rPr lang="en-US"/>
              <a:t>	Name</a:t>
            </a:r>
          </a:p>
          <a:p>
            <a:pPr lvl="2"/>
            <a:r>
              <a:rPr lang="en-US"/>
              <a:t>	Job Title</a:t>
            </a:r>
          </a:p>
        </p:txBody>
      </p:sp>
      <p:sp>
        <p:nvSpPr>
          <p:cNvPr id="9" name="Text Placeholder 3">
            <a:extLst>
              <a:ext uri="{FF2B5EF4-FFF2-40B4-BE49-F238E27FC236}">
                <a16:creationId xmlns:a16="http://schemas.microsoft.com/office/drawing/2014/main" id="{ED71A753-72B4-4702-B370-C5727DCA7416}"/>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695F0808-CAED-4143-824C-F1170DC5DE5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Text Placeholder 3">
            <a:extLst>
              <a:ext uri="{FF2B5EF4-FFF2-40B4-BE49-F238E27FC236}">
                <a16:creationId xmlns:a16="http://schemas.microsoft.com/office/drawing/2014/main" id="{275794C4-4F49-49D7-86EA-FC5D6FB5DD0B}"/>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Slide Number Placeholder 9">
            <a:extLst>
              <a:ext uri="{FF2B5EF4-FFF2-40B4-BE49-F238E27FC236}">
                <a16:creationId xmlns:a16="http://schemas.microsoft.com/office/drawing/2014/main" id="{C7781F8F-82A3-4F3B-947D-007A9EA185D0}"/>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0" name="TextBox 9">
            <a:extLst>
              <a:ext uri="{FF2B5EF4-FFF2-40B4-BE49-F238E27FC236}">
                <a16:creationId xmlns:a16="http://schemas.microsoft.com/office/drawing/2014/main" id="{D93E07EA-3084-3740-84D5-273BC3F9F14F}"/>
              </a:ext>
            </a:extLst>
          </p:cNvPr>
          <p:cNvSpPr txBox="1"/>
          <p:nvPr userDrawn="1"/>
        </p:nvSpPr>
        <p:spPr>
          <a:xfrm>
            <a:off x="8133791" y="1540174"/>
            <a:ext cx="355600" cy="923330"/>
          </a:xfrm>
          <a:prstGeom prst="rect">
            <a:avLst/>
          </a:prstGeom>
          <a:noFill/>
        </p:spPr>
        <p:txBody>
          <a:bodyPr wrap="square" lIns="0" tIns="0" rIns="0" bIns="0" rtlCol="0">
            <a:spAutoFit/>
          </a:bodyPr>
          <a:lstStyle/>
          <a:p>
            <a:r>
              <a:rPr lang="en-US" sz="6000">
                <a:solidFill>
                  <a:schemeClr val="accent4"/>
                </a:solidFill>
              </a:rPr>
              <a:t>“</a:t>
            </a:r>
          </a:p>
        </p:txBody>
      </p:sp>
      <p:sp>
        <p:nvSpPr>
          <p:cNvPr id="12" name="Content Placeholder 2">
            <a:extLst>
              <a:ext uri="{FF2B5EF4-FFF2-40B4-BE49-F238E27FC236}">
                <a16:creationId xmlns:a16="http://schemas.microsoft.com/office/drawing/2014/main" id="{95A9FE75-0077-4F9E-B55A-8C7CBA84D848}"/>
              </a:ext>
            </a:extLst>
          </p:cNvPr>
          <p:cNvSpPr>
            <a:spLocks noGrp="1"/>
          </p:cNvSpPr>
          <p:nvPr>
            <p:ph sz="quarter" idx="27" hasCustomPrompt="1"/>
          </p:nvPr>
        </p:nvSpPr>
        <p:spPr>
          <a:xfrm>
            <a:off x="457200" y="1280160"/>
            <a:ext cx="7315200" cy="43891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1012843631"/>
      </p:ext>
    </p:extLst>
  </p:cSld>
  <p:clrMapOvr>
    <a:masterClrMapping/>
  </p:clrMapOvr>
  <p:extLst>
    <p:ext uri="{DCECCB84-F9BA-43D5-87BE-67443E8EF086}">
      <p15:sldGuideLst xmlns:p15="http://schemas.microsoft.com/office/powerpoint/2012/main">
        <p15:guide id="1" orient="horz" pos="1130" userDrawn="1">
          <p15:clr>
            <a:srgbClr val="FBAE40"/>
          </p15:clr>
        </p15:guide>
        <p15:guide id="2" pos="737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Title and Quote (projected)">
    <p:spTree>
      <p:nvGrpSpPr>
        <p:cNvPr id="1" name=""/>
        <p:cNvGrpSpPr/>
        <p:nvPr/>
      </p:nvGrpSpPr>
      <p:grpSpPr>
        <a:xfrm>
          <a:off x="0" y="0"/>
          <a:ext cx="0" cy="0"/>
          <a:chOff x="0" y="0"/>
          <a:chExt cx="0" cy="0"/>
        </a:xfrm>
      </p:grpSpPr>
      <p:sp>
        <p:nvSpPr>
          <p:cNvPr id="20" name="Slide Number Placeholder 9"/>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9" name="Text Placeholder 3"/>
          <p:cNvSpPr>
            <a:spLocks noGrp="1"/>
          </p:cNvSpPr>
          <p:nvPr>
            <p:ph type="body" sz="quarter" idx="26" hasCustomPrompt="1"/>
          </p:nvPr>
        </p:nvSpPr>
        <p:spPr>
          <a:xfrm>
            <a:off x="457200" y="5989320"/>
            <a:ext cx="11247120" cy="521208"/>
          </a:xfrm>
          <a:prstGeom prst="rect">
            <a:avLst/>
          </a:prstGeom>
        </p:spPr>
        <p:txBody>
          <a:bodyPr wrap="square" lIns="0" tIns="0" rIns="0" bIns="0" anchor="b" anchorCtr="0">
            <a:no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Text Placeholder 20"/>
          <p:cNvSpPr>
            <a:spLocks noGrp="1"/>
          </p:cNvSpPr>
          <p:nvPr>
            <p:ph type="body" sz="quarter" idx="10" hasCustomPrompt="1"/>
          </p:nvPr>
        </p:nvSpPr>
        <p:spPr>
          <a:xfrm>
            <a:off x="457200" y="1280159"/>
            <a:ext cx="7313295"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8" name="Text Placeholder 3">
            <a:extLst>
              <a:ext uri="{FF2B5EF4-FFF2-40B4-BE49-F238E27FC236}">
                <a16:creationId xmlns:a16="http://schemas.microsoft.com/office/drawing/2014/main" id="{838AD13B-DA0E-4B83-AE35-180ACB4CA6AD}"/>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9" name="Picture 8">
            <a:extLst>
              <a:ext uri="{FF2B5EF4-FFF2-40B4-BE49-F238E27FC236}">
                <a16:creationId xmlns:a16="http://schemas.microsoft.com/office/drawing/2014/main" id="{3BA8BB48-0659-4559-AC24-A03791A0C6BC}"/>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1" name="Text Placeholder 4">
            <a:extLst>
              <a:ext uri="{FF2B5EF4-FFF2-40B4-BE49-F238E27FC236}">
                <a16:creationId xmlns:a16="http://schemas.microsoft.com/office/drawing/2014/main" id="{714C72C9-97E9-4FD8-86FA-21F61A70A489}"/>
              </a:ext>
            </a:extLst>
          </p:cNvPr>
          <p:cNvSpPr>
            <a:spLocks noGrp="1"/>
          </p:cNvSpPr>
          <p:nvPr>
            <p:ph type="body" sz="quarter" idx="15" hasCustomPrompt="1"/>
          </p:nvPr>
        </p:nvSpPr>
        <p:spPr>
          <a:xfrm>
            <a:off x="8315315" y="1748615"/>
            <a:ext cx="3383280" cy="943848"/>
          </a:xfrm>
          <a:prstGeom prst="rect">
            <a:avLst/>
          </a:prstGeom>
        </p:spPr>
        <p:txBody>
          <a:bodyPr wrap="square" lIns="0" tIns="0" rIns="0" bIns="0">
            <a:spAutoFit/>
          </a:bodyPr>
          <a:lstStyle>
            <a:lvl1pPr marL="80963" indent="-1588">
              <a:lnSpc>
                <a:spcPct val="100000"/>
              </a:lnSpc>
              <a:spcBef>
                <a:spcPts val="0"/>
              </a:spcBef>
              <a:spcAft>
                <a:spcPts val="1600"/>
              </a:spcAft>
              <a:buNone/>
              <a:defRPr sz="2000" b="1">
                <a:solidFill>
                  <a:schemeClr val="accent4"/>
                </a:solidFill>
                <a:latin typeface="Arial" panose="020B0604020202020204" pitchFamily="34" charset="0"/>
                <a:cs typeface="Arial" panose="020B0604020202020204" pitchFamily="34" charset="0"/>
              </a:defRPr>
            </a:lvl1pPr>
            <a:lvl2pPr marL="82530" indent="-82530">
              <a:lnSpc>
                <a:spcPct val="100000"/>
              </a:lnSpc>
              <a:spcBef>
                <a:spcPts val="0"/>
              </a:spcBef>
              <a:buNone/>
              <a:defRPr sz="1400" b="1">
                <a:solidFill>
                  <a:schemeClr val="tx1"/>
                </a:solidFill>
                <a:latin typeface="Arial" panose="020B0604020202020204" pitchFamily="34" charset="0"/>
                <a:cs typeface="Arial" panose="020B0604020202020204" pitchFamily="34" charset="0"/>
              </a:defRPr>
            </a:lvl2pPr>
            <a:lvl3pPr marL="82530" indent="-82530">
              <a:lnSpc>
                <a:spcPct val="100000"/>
              </a:lnSpc>
              <a:spcBef>
                <a:spcPts val="0"/>
              </a:spcBef>
              <a:buNone/>
              <a:defRPr sz="1200">
                <a:solidFill>
                  <a:schemeClr val="tx1"/>
                </a:solidFill>
                <a:latin typeface="Arial" panose="020B0604020202020204" pitchFamily="34" charset="0"/>
                <a:cs typeface="Arial" panose="020B0604020202020204" pitchFamily="34" charset="0"/>
              </a:defRPr>
            </a:lvl3pPr>
          </a:lstStyle>
          <a:p>
            <a:pPr lvl="0"/>
            <a:r>
              <a:rPr lang="en-US"/>
              <a:t>Quote</a:t>
            </a:r>
          </a:p>
          <a:p>
            <a:pPr lvl="1"/>
            <a:r>
              <a:rPr lang="en-US"/>
              <a:t>	Name</a:t>
            </a:r>
          </a:p>
          <a:p>
            <a:pPr lvl="2"/>
            <a:r>
              <a:rPr lang="en-US"/>
              <a:t>	Job Title</a:t>
            </a:r>
          </a:p>
        </p:txBody>
      </p:sp>
      <p:sp>
        <p:nvSpPr>
          <p:cNvPr id="10" name="TextBox 9">
            <a:extLst>
              <a:ext uri="{FF2B5EF4-FFF2-40B4-BE49-F238E27FC236}">
                <a16:creationId xmlns:a16="http://schemas.microsoft.com/office/drawing/2014/main" id="{BACCFC67-BD52-CD4A-9D63-9929FE33E444}"/>
              </a:ext>
            </a:extLst>
          </p:cNvPr>
          <p:cNvSpPr txBox="1"/>
          <p:nvPr userDrawn="1"/>
        </p:nvSpPr>
        <p:spPr>
          <a:xfrm>
            <a:off x="8133791" y="1540174"/>
            <a:ext cx="355600" cy="923330"/>
          </a:xfrm>
          <a:prstGeom prst="rect">
            <a:avLst/>
          </a:prstGeom>
          <a:noFill/>
        </p:spPr>
        <p:txBody>
          <a:bodyPr wrap="square" lIns="0" tIns="0" rIns="0" bIns="0" rtlCol="0">
            <a:spAutoFit/>
          </a:bodyPr>
          <a:lstStyle/>
          <a:p>
            <a:r>
              <a:rPr lang="en-US" sz="6000">
                <a:solidFill>
                  <a:schemeClr val="accent4"/>
                </a:solidFill>
              </a:rPr>
              <a:t>“</a:t>
            </a:r>
          </a:p>
        </p:txBody>
      </p:sp>
      <p:sp>
        <p:nvSpPr>
          <p:cNvPr id="12" name="Content Placeholder 2">
            <a:extLst>
              <a:ext uri="{FF2B5EF4-FFF2-40B4-BE49-F238E27FC236}">
                <a16:creationId xmlns:a16="http://schemas.microsoft.com/office/drawing/2014/main" id="{44485C4D-EB6D-4BC9-ADCF-98244C12965C}"/>
              </a:ext>
            </a:extLst>
          </p:cNvPr>
          <p:cNvSpPr>
            <a:spLocks noGrp="1"/>
          </p:cNvSpPr>
          <p:nvPr>
            <p:ph sz="quarter" idx="28" hasCustomPrompt="1"/>
          </p:nvPr>
        </p:nvSpPr>
        <p:spPr>
          <a:xfrm>
            <a:off x="457200" y="1828800"/>
            <a:ext cx="7313295" cy="3840480"/>
          </a:xfrm>
          <a:prstGeom prst="rect">
            <a:avLst/>
          </a:prstGeom>
        </p:spPr>
        <p:txBody>
          <a:bodyPr wrap="square" lIns="0" tIns="0" rIns="0" bIns="0"/>
          <a:lstStyle>
            <a:lvl1pPr marL="0" indent="0">
              <a:lnSpc>
                <a:spcPct val="100000"/>
              </a:lnSpc>
              <a:spcBef>
                <a:spcPts val="0"/>
              </a:spcBef>
              <a:spcAft>
                <a:spcPts val="6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237744" indent="-237744">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1568068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Sidebar (projected)">
    <p:spTree>
      <p:nvGrpSpPr>
        <p:cNvPr id="1" name=""/>
        <p:cNvGrpSpPr/>
        <p:nvPr/>
      </p:nvGrpSpPr>
      <p:grpSpPr>
        <a:xfrm>
          <a:off x="0" y="0"/>
          <a:ext cx="0" cy="0"/>
          <a:chOff x="0" y="0"/>
          <a:chExt cx="0" cy="0"/>
        </a:xfrm>
      </p:grpSpPr>
      <p:sp>
        <p:nvSpPr>
          <p:cNvPr id="3" name="Text Placeholder 2"/>
          <p:cNvSpPr>
            <a:spLocks noGrp="1"/>
          </p:cNvSpPr>
          <p:nvPr>
            <p:ph type="body" sz="quarter" idx="28" hasCustomPrompt="1"/>
          </p:nvPr>
        </p:nvSpPr>
        <p:spPr>
          <a:xfrm>
            <a:off x="8823960" y="1280160"/>
            <a:ext cx="2880360" cy="995144"/>
          </a:xfrm>
          <a:prstGeom prst="rect">
            <a:avLst/>
          </a:prstGeom>
          <a:solidFill>
            <a:schemeClr val="bg1">
              <a:lumMod val="95000"/>
            </a:schemeClr>
          </a:solidFill>
          <a:ln w="12700">
            <a:noFill/>
          </a:ln>
        </p:spPr>
        <p:txBody>
          <a:bodyPr lIns="137160" tIns="137160" rIns="137160" bIns="137160">
            <a:noAutofit/>
          </a:bodyPr>
          <a:lstStyle>
            <a:lvl1pPr marL="0" indent="0">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spcBef>
                <a:spcPts val="0"/>
              </a:spcBef>
              <a:spcAft>
                <a:spcPts val="600"/>
              </a:spcAft>
              <a:buNone/>
              <a:defRPr sz="2000" baseline="0">
                <a:solidFill>
                  <a:schemeClr val="tx1"/>
                </a:solidFill>
                <a:latin typeface="Arial" panose="020B0604020202020204" pitchFamily="34" charset="0"/>
                <a:cs typeface="Arial" panose="020B0604020202020204" pitchFamily="34" charset="0"/>
              </a:defRPr>
            </a:lvl2pPr>
            <a:lvl3pPr marL="914400" indent="0">
              <a:buNone/>
              <a:defRPr sz="1600">
                <a:solidFill>
                  <a:schemeClr val="accent4"/>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a:t>Sidebar Subhead</a:t>
            </a:r>
          </a:p>
          <a:p>
            <a:pPr lvl="1"/>
            <a:r>
              <a:rPr lang="en-US"/>
              <a:t>Sidebar Body</a:t>
            </a:r>
          </a:p>
        </p:txBody>
      </p:sp>
      <p:sp>
        <p:nvSpPr>
          <p:cNvPr id="15" name="Slide Number Placeholder 9"/>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4" name="Text Placeholder 3"/>
          <p:cNvSpPr>
            <a:spLocks noGrp="1"/>
          </p:cNvSpPr>
          <p:nvPr>
            <p:ph type="body" sz="quarter" idx="26" hasCustomPrompt="1"/>
          </p:nvPr>
        </p:nvSpPr>
        <p:spPr>
          <a:xfrm>
            <a:off x="457200" y="5989320"/>
            <a:ext cx="11247120" cy="518091"/>
          </a:xfrm>
          <a:prstGeom prst="rect">
            <a:avLst/>
          </a:prstGeom>
        </p:spPr>
        <p:txBody>
          <a:bodyPr wrap="square" lIns="0" tIns="0" rIns="0" bIns="0" anchor="b" anchorCtr="0">
            <a:no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Text Placeholder 3">
            <a:extLst>
              <a:ext uri="{FF2B5EF4-FFF2-40B4-BE49-F238E27FC236}">
                <a16:creationId xmlns:a16="http://schemas.microsoft.com/office/drawing/2014/main" id="{4139B2F6-03D0-4227-BB44-86E1FB5A917E}"/>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8" name="Picture 11">
            <a:extLst>
              <a:ext uri="{FF2B5EF4-FFF2-40B4-BE49-F238E27FC236}">
                <a16:creationId xmlns:a16="http://schemas.microsoft.com/office/drawing/2014/main" id="{08A20681-0161-49AB-9440-46C68401E60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9" name="Content Placeholder 2">
            <a:extLst>
              <a:ext uri="{FF2B5EF4-FFF2-40B4-BE49-F238E27FC236}">
                <a16:creationId xmlns:a16="http://schemas.microsoft.com/office/drawing/2014/main" id="{FC67975F-ECF3-4376-B4E6-FC96D72DCEF1}"/>
              </a:ext>
            </a:extLst>
          </p:cNvPr>
          <p:cNvSpPr>
            <a:spLocks noGrp="1"/>
          </p:cNvSpPr>
          <p:nvPr>
            <p:ph sz="quarter" idx="27" hasCustomPrompt="1"/>
          </p:nvPr>
        </p:nvSpPr>
        <p:spPr>
          <a:xfrm>
            <a:off x="457200" y="1280160"/>
            <a:ext cx="822960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0"/>
            <a:endParaRPr lang="en-US"/>
          </a:p>
        </p:txBody>
      </p:sp>
    </p:spTree>
    <p:extLst>
      <p:ext uri="{BB962C8B-B14F-4D97-AF65-F5344CB8AC3E}">
        <p14:creationId xmlns:p14="http://schemas.microsoft.com/office/powerpoint/2010/main" val="272304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White cover (print): Co-brand EXTERNAL USE">
    <p:spTree>
      <p:nvGrpSpPr>
        <p:cNvPr id="1" name=""/>
        <p:cNvGrpSpPr/>
        <p:nvPr/>
      </p:nvGrpSpPr>
      <p:grpSpPr>
        <a:xfrm>
          <a:off x="0" y="0"/>
          <a:ext cx="0" cy="0"/>
          <a:chOff x="0" y="0"/>
          <a:chExt cx="0" cy="0"/>
        </a:xfrm>
      </p:grpSpPr>
      <p:sp>
        <p:nvSpPr>
          <p:cNvPr id="54" name="Text Placeholder 2">
            <a:extLst>
              <a:ext uri="{FF2B5EF4-FFF2-40B4-BE49-F238E27FC236}">
                <a16:creationId xmlns:a16="http://schemas.microsoft.com/office/drawing/2014/main" id="{C72F7797-A600-455B-BE78-4335974AA163}"/>
              </a:ext>
            </a:extLst>
          </p:cNvPr>
          <p:cNvSpPr>
            <a:spLocks noGrp="1"/>
          </p:cNvSpPr>
          <p:nvPr>
            <p:ph type="body" sz="quarter" idx="31" hasCustomPrompt="1"/>
          </p:nvPr>
        </p:nvSpPr>
        <p:spPr>
          <a:xfrm>
            <a:off x="5117266"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55" name="Text Placeholder 2">
            <a:extLst>
              <a:ext uri="{FF2B5EF4-FFF2-40B4-BE49-F238E27FC236}">
                <a16:creationId xmlns:a16="http://schemas.microsoft.com/office/drawing/2014/main" id="{F0AFF3F0-C8CA-4DC1-937B-18B872D195F7}"/>
              </a:ext>
            </a:extLst>
          </p:cNvPr>
          <p:cNvSpPr>
            <a:spLocks noGrp="1"/>
          </p:cNvSpPr>
          <p:nvPr>
            <p:ph type="body" sz="quarter" idx="30" hasCustomPrompt="1"/>
          </p:nvPr>
        </p:nvSpPr>
        <p:spPr>
          <a:xfrm>
            <a:off x="1716438"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56" name="Text Placeholder 2">
            <a:extLst>
              <a:ext uri="{FF2B5EF4-FFF2-40B4-BE49-F238E27FC236}">
                <a16:creationId xmlns:a16="http://schemas.microsoft.com/office/drawing/2014/main" id="{A8BDDFAC-C4A0-4596-BD8C-6702C0558F29}"/>
              </a:ext>
            </a:extLst>
          </p:cNvPr>
          <p:cNvSpPr>
            <a:spLocks noGrp="1"/>
          </p:cNvSpPr>
          <p:nvPr>
            <p:ph type="body" sz="quarter" idx="29" hasCustomPrompt="1"/>
          </p:nvPr>
        </p:nvSpPr>
        <p:spPr>
          <a:xfrm>
            <a:off x="8518093"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57" name="Text Placeholder 2">
            <a:extLst>
              <a:ext uri="{FF2B5EF4-FFF2-40B4-BE49-F238E27FC236}">
                <a16:creationId xmlns:a16="http://schemas.microsoft.com/office/drawing/2014/main" id="{53230D53-4FFF-4F58-B22A-EC09A4F9919C}"/>
              </a:ext>
            </a:extLst>
          </p:cNvPr>
          <p:cNvSpPr>
            <a:spLocks noGrp="1"/>
          </p:cNvSpPr>
          <p:nvPr>
            <p:ph type="body" sz="quarter" idx="28" hasCustomPrompt="1"/>
          </p:nvPr>
        </p:nvSpPr>
        <p:spPr>
          <a:xfrm>
            <a:off x="5117266"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58" name="Text Placeholder 2">
            <a:extLst>
              <a:ext uri="{FF2B5EF4-FFF2-40B4-BE49-F238E27FC236}">
                <a16:creationId xmlns:a16="http://schemas.microsoft.com/office/drawing/2014/main" id="{7782E5B7-EEB2-4731-B51D-B7017309C857}"/>
              </a:ext>
            </a:extLst>
          </p:cNvPr>
          <p:cNvSpPr>
            <a:spLocks noGrp="1"/>
          </p:cNvSpPr>
          <p:nvPr>
            <p:ph type="body" sz="quarter" idx="27" hasCustomPrompt="1"/>
          </p:nvPr>
        </p:nvSpPr>
        <p:spPr>
          <a:xfrm>
            <a:off x="1716438" y="379288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a:t>Name</a:t>
            </a:r>
          </a:p>
          <a:p>
            <a:pPr lvl="1"/>
            <a:r>
              <a:rPr lang="en-US"/>
              <a:t>Second level</a:t>
            </a:r>
          </a:p>
          <a:p>
            <a:pPr lvl="2"/>
            <a:r>
              <a:rPr lang="en-US"/>
              <a:t>Third level</a:t>
            </a:r>
          </a:p>
          <a:p>
            <a:pPr lvl="3"/>
            <a:r>
              <a:rPr lang="en-US"/>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59" name="Text Placeholder 36">
            <a:extLst>
              <a:ext uri="{FF2B5EF4-FFF2-40B4-BE49-F238E27FC236}">
                <a16:creationId xmlns:a16="http://schemas.microsoft.com/office/drawing/2014/main" id="{B05799F9-708E-42BE-A356-BEFDE526F028}"/>
              </a:ext>
            </a:extLst>
          </p:cNvPr>
          <p:cNvSpPr>
            <a:spLocks noGrp="1"/>
          </p:cNvSpPr>
          <p:nvPr>
            <p:ph type="body" sz="quarter" idx="33" hasCustomPrompt="1"/>
          </p:nvPr>
        </p:nvSpPr>
        <p:spPr>
          <a:xfrm>
            <a:off x="456354" y="3792881"/>
            <a:ext cx="1123950" cy="195771"/>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sp>
        <p:nvSpPr>
          <p:cNvPr id="60" name="Text Placeholder 4">
            <a:extLst>
              <a:ext uri="{FF2B5EF4-FFF2-40B4-BE49-F238E27FC236}">
                <a16:creationId xmlns:a16="http://schemas.microsoft.com/office/drawing/2014/main" id="{FADB3511-368B-4A47-BE24-09816B6F9DB7}"/>
              </a:ext>
            </a:extLst>
          </p:cNvPr>
          <p:cNvSpPr>
            <a:spLocks noGrp="1"/>
          </p:cNvSpPr>
          <p:nvPr>
            <p:ph type="body" sz="quarter" idx="10"/>
          </p:nvPr>
        </p:nvSpPr>
        <p:spPr>
          <a:xfrm>
            <a:off x="456353" y="1508219"/>
            <a:ext cx="9752518" cy="176713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pic>
        <p:nvPicPr>
          <p:cNvPr id="18" name="Picture 17">
            <a:extLst>
              <a:ext uri="{FF2B5EF4-FFF2-40B4-BE49-F238E27FC236}">
                <a16:creationId xmlns:a16="http://schemas.microsoft.com/office/drawing/2014/main" id="{406D49F3-F298-441A-8B25-2573F4D0885A}"/>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22" name="Text Placeholder 3">
            <a:extLst>
              <a:ext uri="{FF2B5EF4-FFF2-40B4-BE49-F238E27FC236}">
                <a16:creationId xmlns:a16="http://schemas.microsoft.com/office/drawing/2014/main" id="{4D366CC6-BACC-4BEF-B04D-7E7DCBBDDE42}"/>
              </a:ext>
            </a:extLst>
          </p:cNvPr>
          <p:cNvSpPr>
            <a:spLocks noGrp="1"/>
          </p:cNvSpPr>
          <p:nvPr>
            <p:ph type="body" sz="quarter" idx="26" hasCustomPrompt="1"/>
          </p:nvPr>
        </p:nvSpPr>
        <p:spPr>
          <a:xfrm>
            <a:off x="457200" y="6059487"/>
            <a:ext cx="86868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pic>
        <p:nvPicPr>
          <p:cNvPr id="27" name="Picture 26">
            <a:extLst>
              <a:ext uri="{FF2B5EF4-FFF2-40B4-BE49-F238E27FC236}">
                <a16:creationId xmlns:a16="http://schemas.microsoft.com/office/drawing/2014/main" id="{18CECED6-BE88-4560-890E-6A411EAB55B6}"/>
              </a:ext>
            </a:extLst>
          </p:cNvPr>
          <p:cNvPicPr>
            <a:picLocks/>
          </p:cNvPicPr>
          <p:nvPr userDrawn="1"/>
        </p:nvPicPr>
        <p:blipFill>
          <a:blip r:embed="rId3"/>
          <a:stretch>
            <a:fillRect/>
          </a:stretch>
        </p:blipFill>
        <p:spPr>
          <a:xfrm>
            <a:off x="457200" y="6337096"/>
            <a:ext cx="11247120" cy="91440"/>
          </a:xfrm>
          <a:prstGeom prst="rect">
            <a:avLst/>
          </a:prstGeom>
        </p:spPr>
      </p:pic>
      <p:grpSp>
        <p:nvGrpSpPr>
          <p:cNvPr id="31" name="Group 9">
            <a:extLst>
              <a:ext uri="{FF2B5EF4-FFF2-40B4-BE49-F238E27FC236}">
                <a16:creationId xmlns:a16="http://schemas.microsoft.com/office/drawing/2014/main" id="{E8C9FE6D-193C-481A-96E7-3B6B70839A51}"/>
              </a:ext>
            </a:extLst>
          </p:cNvPr>
          <p:cNvGrpSpPr>
            <a:grpSpLocks/>
          </p:cNvGrpSpPr>
          <p:nvPr userDrawn="1"/>
        </p:nvGrpSpPr>
        <p:grpSpPr bwMode="white">
          <a:xfrm>
            <a:off x="8371142" y="6529971"/>
            <a:ext cx="3403601" cy="196851"/>
            <a:chOff x="1725" y="3493"/>
            <a:chExt cx="2144" cy="124"/>
          </a:xfrm>
        </p:grpSpPr>
        <p:sp>
          <p:nvSpPr>
            <p:cNvPr id="32" name="Text Box 10">
              <a:extLst>
                <a:ext uri="{FF2B5EF4-FFF2-40B4-BE49-F238E27FC236}">
                  <a16:creationId xmlns:a16="http://schemas.microsoft.com/office/drawing/2014/main" id="{7D27B174-40E7-482F-9D7B-510A5626FB00}"/>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33" name="Rectangle 11">
              <a:extLst>
                <a:ext uri="{FF2B5EF4-FFF2-40B4-BE49-F238E27FC236}">
                  <a16:creationId xmlns:a16="http://schemas.microsoft.com/office/drawing/2014/main" id="{DEA385BC-E24F-4227-8A3D-D370D307EB89}"/>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grpSp>
      <p:sp>
        <p:nvSpPr>
          <p:cNvPr id="17" name="Text Placeholder 2">
            <a:extLst>
              <a:ext uri="{FF2B5EF4-FFF2-40B4-BE49-F238E27FC236}">
                <a16:creationId xmlns:a16="http://schemas.microsoft.com/office/drawing/2014/main" id="{6465D881-EE0E-7B4E-9A69-9A71BCFF2069}"/>
              </a:ext>
            </a:extLst>
          </p:cNvPr>
          <p:cNvSpPr>
            <a:spLocks noGrp="1"/>
          </p:cNvSpPr>
          <p:nvPr>
            <p:ph type="body" sz="quarter" idx="34" hasCustomPrompt="1"/>
          </p:nvPr>
        </p:nvSpPr>
        <p:spPr>
          <a:xfrm>
            <a:off x="8513609" y="4734358"/>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pic>
        <p:nvPicPr>
          <p:cNvPr id="2" name="Picture 1" descr="A picture containing text, clipart&#10;&#10;Description automatically generated">
            <a:extLst>
              <a:ext uri="{FF2B5EF4-FFF2-40B4-BE49-F238E27FC236}">
                <a16:creationId xmlns:a16="http://schemas.microsoft.com/office/drawing/2014/main" id="{8E7F8405-55C2-A948-E4EA-95CE1068A0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37251" y="374299"/>
            <a:ext cx="2087286" cy="500949"/>
          </a:xfrm>
          <a:prstGeom prst="rect">
            <a:avLst/>
          </a:prstGeom>
        </p:spPr>
      </p:pic>
    </p:spTree>
    <p:extLst>
      <p:ext uri="{BB962C8B-B14F-4D97-AF65-F5344CB8AC3E}">
        <p14:creationId xmlns:p14="http://schemas.microsoft.com/office/powerpoint/2010/main" val="477454903"/>
      </p:ext>
    </p:extLst>
  </p:cSld>
  <p:clrMapOvr>
    <a:masterClrMapping/>
  </p:clrMapOvr>
  <p:extLst>
    <p:ext uri="{DCECCB84-F9BA-43D5-87BE-67443E8EF086}">
      <p15:sldGuideLst xmlns:p15="http://schemas.microsoft.com/office/powerpoint/2012/main">
        <p15:guide id="1" orient="horz" pos="233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ntent with Sidebar (projected)">
    <p:spTree>
      <p:nvGrpSpPr>
        <p:cNvPr id="1" name=""/>
        <p:cNvGrpSpPr/>
        <p:nvPr/>
      </p:nvGrpSpPr>
      <p:grpSpPr>
        <a:xfrm>
          <a:off x="0" y="0"/>
          <a:ext cx="0" cy="0"/>
          <a:chOff x="0" y="0"/>
          <a:chExt cx="0" cy="0"/>
        </a:xfrm>
      </p:grpSpPr>
      <p:sp>
        <p:nvSpPr>
          <p:cNvPr id="15" name="Slide Number Placeholder 9"/>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4" name="Text Placeholder 3"/>
          <p:cNvSpPr>
            <a:spLocks noGrp="1"/>
          </p:cNvSpPr>
          <p:nvPr>
            <p:ph type="body" sz="quarter" idx="26" hasCustomPrompt="1"/>
          </p:nvPr>
        </p:nvSpPr>
        <p:spPr>
          <a:xfrm>
            <a:off x="457200" y="5989320"/>
            <a:ext cx="11247120" cy="518091"/>
          </a:xfrm>
          <a:prstGeom prst="rect">
            <a:avLst/>
          </a:prstGeom>
        </p:spPr>
        <p:txBody>
          <a:bodyPr wrap="square" lIns="0" tIns="0" rIns="0" bIns="0" anchor="b" anchorCtr="0">
            <a:no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Text Placeholder 3">
            <a:extLst>
              <a:ext uri="{FF2B5EF4-FFF2-40B4-BE49-F238E27FC236}">
                <a16:creationId xmlns:a16="http://schemas.microsoft.com/office/drawing/2014/main" id="{4139B2F6-03D0-4227-BB44-86E1FB5A917E}"/>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pic>
        <p:nvPicPr>
          <p:cNvPr id="8" name="Picture 11">
            <a:extLst>
              <a:ext uri="{FF2B5EF4-FFF2-40B4-BE49-F238E27FC236}">
                <a16:creationId xmlns:a16="http://schemas.microsoft.com/office/drawing/2014/main" id="{08A20681-0161-49AB-9440-46C68401E60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9" name="Text Placeholder 2">
            <a:extLst>
              <a:ext uri="{FF2B5EF4-FFF2-40B4-BE49-F238E27FC236}">
                <a16:creationId xmlns:a16="http://schemas.microsoft.com/office/drawing/2014/main" id="{D0DA3468-5026-4A20-B04F-84059B742851}"/>
              </a:ext>
            </a:extLst>
          </p:cNvPr>
          <p:cNvSpPr>
            <a:spLocks noGrp="1"/>
          </p:cNvSpPr>
          <p:nvPr>
            <p:ph type="body" sz="quarter" idx="28" hasCustomPrompt="1"/>
          </p:nvPr>
        </p:nvSpPr>
        <p:spPr>
          <a:xfrm>
            <a:off x="9354186" y="1280159"/>
            <a:ext cx="2377440" cy="3566160"/>
          </a:xfrm>
          <a:prstGeom prst="rect">
            <a:avLst/>
          </a:prstGeom>
          <a:solidFill>
            <a:srgbClr val="3769FF"/>
          </a:solidFill>
          <a:ln w="12700">
            <a:noFill/>
          </a:ln>
        </p:spPr>
        <p:txBody>
          <a:bodyPr lIns="137160" tIns="137160" rIns="137160" bIns="137160">
            <a:noAutofit/>
          </a:bodyPr>
          <a:lstStyle>
            <a:lvl1pPr marL="0" indent="0">
              <a:spcBef>
                <a:spcPts val="0"/>
              </a:spcBef>
              <a:spcAft>
                <a:spcPts val="1800"/>
              </a:spcAft>
              <a:buNone/>
              <a:defRPr sz="1600" b="1">
                <a:solidFill>
                  <a:schemeClr val="bg1"/>
                </a:solidFill>
                <a:latin typeface="Arial" panose="020B0604020202020204" pitchFamily="34" charset="0"/>
                <a:cs typeface="Arial" panose="020B0604020202020204" pitchFamily="34" charset="0"/>
              </a:defRPr>
            </a:lvl1pPr>
            <a:lvl2pPr marL="0" indent="0">
              <a:spcBef>
                <a:spcPts val="0"/>
              </a:spcBef>
              <a:spcAft>
                <a:spcPts val="0"/>
              </a:spcAft>
              <a:buNone/>
              <a:defRPr sz="2400" b="1" baseline="0">
                <a:solidFill>
                  <a:schemeClr val="bg1"/>
                </a:solidFill>
                <a:latin typeface="Arial" panose="020B0604020202020204" pitchFamily="34" charset="0"/>
                <a:cs typeface="Arial" panose="020B0604020202020204" pitchFamily="34" charset="0"/>
              </a:defRPr>
            </a:lvl2pPr>
            <a:lvl3pPr marL="0" indent="0">
              <a:spcBef>
                <a:spcPts val="0"/>
              </a:spcBef>
              <a:spcAft>
                <a:spcPts val="1800"/>
              </a:spcAft>
              <a:buNone/>
              <a:defRPr sz="1400" b="1">
                <a:solidFill>
                  <a:schemeClr val="bg1"/>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a:t>Sidebar Subhead</a:t>
            </a:r>
          </a:p>
          <a:p>
            <a:pPr lvl="1"/>
            <a:r>
              <a:rPr lang="en-US"/>
              <a:t>Call out numbers</a:t>
            </a:r>
          </a:p>
          <a:p>
            <a:pPr lvl="2"/>
            <a:r>
              <a:rPr lang="en-US"/>
              <a:t>Stat information</a:t>
            </a:r>
          </a:p>
        </p:txBody>
      </p:sp>
      <p:sp>
        <p:nvSpPr>
          <p:cNvPr id="10" name="Content Placeholder 2">
            <a:extLst>
              <a:ext uri="{FF2B5EF4-FFF2-40B4-BE49-F238E27FC236}">
                <a16:creationId xmlns:a16="http://schemas.microsoft.com/office/drawing/2014/main" id="{98022087-422C-46F3-8D77-2B931F98E174}"/>
              </a:ext>
            </a:extLst>
          </p:cNvPr>
          <p:cNvSpPr>
            <a:spLocks noGrp="1"/>
          </p:cNvSpPr>
          <p:nvPr>
            <p:ph sz="quarter" idx="27" hasCustomPrompt="1"/>
          </p:nvPr>
        </p:nvSpPr>
        <p:spPr>
          <a:xfrm>
            <a:off x="457199" y="1280160"/>
            <a:ext cx="8532178"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0"/>
            <a:endParaRPr lang="en-US"/>
          </a:p>
        </p:txBody>
      </p:sp>
    </p:spTree>
    <p:extLst>
      <p:ext uri="{BB962C8B-B14F-4D97-AF65-F5344CB8AC3E}">
        <p14:creationId xmlns:p14="http://schemas.microsoft.com/office/powerpoint/2010/main" val="140918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Title and Sidebar (projected)">
    <p:spTree>
      <p:nvGrpSpPr>
        <p:cNvPr id="1" name=""/>
        <p:cNvGrpSpPr/>
        <p:nvPr/>
      </p:nvGrpSpPr>
      <p:grpSpPr>
        <a:xfrm>
          <a:off x="0" y="0"/>
          <a:ext cx="0" cy="0"/>
          <a:chOff x="0" y="0"/>
          <a:chExt cx="0" cy="0"/>
        </a:xfrm>
      </p:grpSpPr>
      <p:pic>
        <p:nvPicPr>
          <p:cNvPr id="19" name="Picture 10">
            <a:extLst>
              <a:ext uri="{FF2B5EF4-FFF2-40B4-BE49-F238E27FC236}">
                <a16:creationId xmlns:a16="http://schemas.microsoft.com/office/drawing/2014/main" id="{56F66956-315F-40E9-B326-722D9B4C0B16}"/>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20" name="Text Placeholder 3">
            <a:extLst>
              <a:ext uri="{FF2B5EF4-FFF2-40B4-BE49-F238E27FC236}">
                <a16:creationId xmlns:a16="http://schemas.microsoft.com/office/drawing/2014/main" id="{A325E133-25E7-4754-B781-69C5F31F228E}"/>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1" name="Slide Number Placeholder 9">
            <a:extLst>
              <a:ext uri="{FF2B5EF4-FFF2-40B4-BE49-F238E27FC236}">
                <a16:creationId xmlns:a16="http://schemas.microsoft.com/office/drawing/2014/main" id="{BA0408E3-E120-4918-A6B1-C52F627369EB}"/>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5" name="Text Placeholder 20">
            <a:extLst>
              <a:ext uri="{FF2B5EF4-FFF2-40B4-BE49-F238E27FC236}">
                <a16:creationId xmlns:a16="http://schemas.microsoft.com/office/drawing/2014/main" id="{8169AF42-6412-42A8-AF0F-15913B2BE67B}"/>
              </a:ext>
            </a:extLst>
          </p:cNvPr>
          <p:cNvSpPr>
            <a:spLocks noGrp="1"/>
          </p:cNvSpPr>
          <p:nvPr>
            <p:ph type="body" sz="quarter" idx="10" hasCustomPrompt="1"/>
          </p:nvPr>
        </p:nvSpPr>
        <p:spPr>
          <a:xfrm>
            <a:off x="457200" y="1280159"/>
            <a:ext cx="7313295"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6" name="Text Placeholder 3">
            <a:extLst>
              <a:ext uri="{FF2B5EF4-FFF2-40B4-BE49-F238E27FC236}">
                <a16:creationId xmlns:a16="http://schemas.microsoft.com/office/drawing/2014/main" id="{B2747886-52F0-4C79-8E0F-AE923A2E2F60}"/>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8" name="Content Placeholder 2">
            <a:extLst>
              <a:ext uri="{FF2B5EF4-FFF2-40B4-BE49-F238E27FC236}">
                <a16:creationId xmlns:a16="http://schemas.microsoft.com/office/drawing/2014/main" id="{5E0D18CF-A6F0-427A-AC22-66AEEEA7D732}"/>
              </a:ext>
            </a:extLst>
          </p:cNvPr>
          <p:cNvSpPr>
            <a:spLocks noGrp="1"/>
          </p:cNvSpPr>
          <p:nvPr>
            <p:ph sz="quarter" idx="28" hasCustomPrompt="1"/>
          </p:nvPr>
        </p:nvSpPr>
        <p:spPr>
          <a:xfrm>
            <a:off x="457200" y="1828800"/>
            <a:ext cx="7313295" cy="3840480"/>
          </a:xfrm>
          <a:prstGeom prst="rect">
            <a:avLst/>
          </a:prstGeom>
        </p:spPr>
        <p:txBody>
          <a:bodyPr wrap="square" lIns="0" tIns="0" rIns="0" bIns="0"/>
          <a:lstStyle>
            <a:lvl1pPr marL="0" indent="0">
              <a:lnSpc>
                <a:spcPct val="100000"/>
              </a:lnSpc>
              <a:spcBef>
                <a:spcPts val="0"/>
              </a:spcBef>
              <a:spcAft>
                <a:spcPts val="6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237744" indent="-237744">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2438971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Chart (pri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7C1F812-B3DF-4F8A-8F84-A841C8D630BB}"/>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2" name="Text Placeholder 3">
            <a:extLst>
              <a:ext uri="{FF2B5EF4-FFF2-40B4-BE49-F238E27FC236}">
                <a16:creationId xmlns:a16="http://schemas.microsoft.com/office/drawing/2014/main" id="{9E190F13-EC85-489D-8C6D-ABCBD4556C28}"/>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5" name="Chart Placeholder 34"/>
          <p:cNvSpPr>
            <a:spLocks noGrp="1"/>
          </p:cNvSpPr>
          <p:nvPr>
            <p:ph type="chart" sz="quarter" idx="15"/>
          </p:nvPr>
        </p:nvSpPr>
        <p:spPr>
          <a:xfrm>
            <a:off x="457200" y="1737361"/>
            <a:ext cx="11247120" cy="3361999"/>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6" name="Text Placeholder 20"/>
          <p:cNvSpPr>
            <a:spLocks noGrp="1"/>
          </p:cNvSpPr>
          <p:nvPr>
            <p:ph type="body" sz="quarter" idx="10" hasCustomPrompt="1"/>
          </p:nvPr>
        </p:nvSpPr>
        <p:spPr>
          <a:xfrm>
            <a:off x="457200" y="1280159"/>
            <a:ext cx="1124712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8" name="Text Placeholder 3">
            <a:extLst>
              <a:ext uri="{FF2B5EF4-FFF2-40B4-BE49-F238E27FC236}">
                <a16:creationId xmlns:a16="http://schemas.microsoft.com/office/drawing/2014/main" id="{6849ADD3-A0FE-42CB-94F2-1DDF76010C41}"/>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14">
            <a:extLst>
              <a:ext uri="{FF2B5EF4-FFF2-40B4-BE49-F238E27FC236}">
                <a16:creationId xmlns:a16="http://schemas.microsoft.com/office/drawing/2014/main" id="{548E963D-15F0-4248-B78D-C0041DBDD3EC}"/>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2189344447"/>
      </p:ext>
    </p:extLst>
  </p:cSld>
  <p:clrMapOvr>
    <a:masterClrMapping/>
  </p:clrMapOvr>
  <p:extLst>
    <p:ext uri="{DCECCB84-F9BA-43D5-87BE-67443E8EF086}">
      <p15:sldGuideLst xmlns:p15="http://schemas.microsoft.com/office/powerpoint/2012/main">
        <p15:guide id="1" orient="horz" pos="2448">
          <p15:clr>
            <a:srgbClr val="FBAE40"/>
          </p15:clr>
        </p15:guide>
        <p15:guide id="2" orient="horz" pos="451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1 Chart (prin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65C4D85E-D07C-4E16-8479-741165F5DCEC}"/>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0F44064B-7D4A-491D-A99A-2FBC7EC69C4A}"/>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Slide Number Placeholder 9">
            <a:extLst>
              <a:ext uri="{FF2B5EF4-FFF2-40B4-BE49-F238E27FC236}">
                <a16:creationId xmlns:a16="http://schemas.microsoft.com/office/drawing/2014/main" id="{3F41BD28-179B-4FA1-8EF2-5B335226DC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3">
            <a:extLst>
              <a:ext uri="{FF2B5EF4-FFF2-40B4-BE49-F238E27FC236}">
                <a16:creationId xmlns:a16="http://schemas.microsoft.com/office/drawing/2014/main" id="{2E4250EA-C8CA-4202-B9EF-4E090414A2D1}"/>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5" name="Chart Placeholder 34">
            <a:extLst>
              <a:ext uri="{FF2B5EF4-FFF2-40B4-BE49-F238E27FC236}">
                <a16:creationId xmlns:a16="http://schemas.microsoft.com/office/drawing/2014/main" id="{010052E8-05CA-4F0B-9CB4-F584E62D5750}"/>
              </a:ext>
            </a:extLst>
          </p:cNvPr>
          <p:cNvSpPr>
            <a:spLocks noGrp="1"/>
          </p:cNvSpPr>
          <p:nvPr>
            <p:ph type="chart" sz="quarter" idx="33"/>
          </p:nvPr>
        </p:nvSpPr>
        <p:spPr>
          <a:xfrm>
            <a:off x="457200" y="2740214"/>
            <a:ext cx="11247120" cy="3361999"/>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8" name="Text Placeholder 20">
            <a:extLst>
              <a:ext uri="{FF2B5EF4-FFF2-40B4-BE49-F238E27FC236}">
                <a16:creationId xmlns:a16="http://schemas.microsoft.com/office/drawing/2014/main" id="{CED42EFC-ACE8-4873-981A-B9A29ED95A08}"/>
              </a:ext>
            </a:extLst>
          </p:cNvPr>
          <p:cNvSpPr>
            <a:spLocks noGrp="1"/>
          </p:cNvSpPr>
          <p:nvPr>
            <p:ph type="body" sz="quarter" idx="10" hasCustomPrompt="1"/>
          </p:nvPr>
        </p:nvSpPr>
        <p:spPr>
          <a:xfrm>
            <a:off x="457200" y="2283012"/>
            <a:ext cx="1124712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9" name="Text Placeholder 2">
            <a:extLst>
              <a:ext uri="{FF2B5EF4-FFF2-40B4-BE49-F238E27FC236}">
                <a16:creationId xmlns:a16="http://schemas.microsoft.com/office/drawing/2014/main" id="{1B90143E-7F25-4089-B562-C0543159A524}"/>
              </a:ext>
            </a:extLst>
          </p:cNvPr>
          <p:cNvSpPr>
            <a:spLocks noGrp="1"/>
          </p:cNvSpPr>
          <p:nvPr>
            <p:ph type="body" sz="quarter" idx="15" hasCustomPrompt="1"/>
          </p:nvPr>
        </p:nvSpPr>
        <p:spPr>
          <a:xfrm>
            <a:off x="457200" y="1280161"/>
            <a:ext cx="1124712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Tree>
    <p:extLst>
      <p:ext uri="{BB962C8B-B14F-4D97-AF65-F5344CB8AC3E}">
        <p14:creationId xmlns:p14="http://schemas.microsoft.com/office/powerpoint/2010/main" val="1724607"/>
      </p:ext>
    </p:extLst>
  </p:cSld>
  <p:clrMapOvr>
    <a:masterClrMapping/>
  </p:clrMapOvr>
  <p:extLst>
    <p:ext uri="{DCECCB84-F9BA-43D5-87BE-67443E8EF086}">
      <p15:sldGuideLst xmlns:p15="http://schemas.microsoft.com/office/powerpoint/2012/main">
        <p15:guide id="1" orient="horz" pos="744">
          <p15:clr>
            <a:srgbClr val="FBAE40"/>
          </p15:clr>
        </p15:guide>
        <p15:guide id="2" orient="horz" pos="1042">
          <p15:clr>
            <a:srgbClr val="FBAE40"/>
          </p15:clr>
        </p15:guide>
        <p15:guide id="3" pos="556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2 Chart w Subhead (print)">
    <p:spTree>
      <p:nvGrpSpPr>
        <p:cNvPr id="1" name=""/>
        <p:cNvGrpSpPr/>
        <p:nvPr/>
      </p:nvGrpSpPr>
      <p:grpSpPr>
        <a:xfrm>
          <a:off x="0" y="0"/>
          <a:ext cx="0" cy="0"/>
          <a:chOff x="0" y="0"/>
          <a:chExt cx="0" cy="0"/>
        </a:xfrm>
      </p:grpSpPr>
      <p:sp>
        <p:nvSpPr>
          <p:cNvPr id="3" name="Table Placeholder 2"/>
          <p:cNvSpPr>
            <a:spLocks noGrp="1"/>
          </p:cNvSpPr>
          <p:nvPr>
            <p:ph type="tbl" sz="quarter" idx="27" hasCustomPrompt="1"/>
          </p:nvPr>
        </p:nvSpPr>
        <p:spPr>
          <a:xfrm>
            <a:off x="6309360" y="1883665"/>
            <a:ext cx="5394960" cy="2100089"/>
          </a:xfrm>
          <a:prstGeom prst="rect">
            <a:avLst/>
          </a:prstGeom>
        </p:spPr>
        <p:txBody>
          <a:bodyPr/>
          <a:lstStyle>
            <a:lvl1pPr marL="0" indent="0">
              <a:buNone/>
              <a:defRPr sz="1050"/>
            </a:lvl1pPr>
          </a:lstStyle>
          <a:p>
            <a:r>
              <a:rPr lang="en-US"/>
              <a:t>Table</a:t>
            </a:r>
          </a:p>
        </p:txBody>
      </p:sp>
      <p:sp>
        <p:nvSpPr>
          <p:cNvPr id="22" name="Chart Placeholder 34"/>
          <p:cNvSpPr>
            <a:spLocks noGrp="1"/>
          </p:cNvSpPr>
          <p:nvPr>
            <p:ph type="chart" sz="quarter" idx="15"/>
          </p:nvPr>
        </p:nvSpPr>
        <p:spPr>
          <a:xfrm>
            <a:off x="457200" y="1881426"/>
            <a:ext cx="5394960" cy="4315968"/>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a:t>Click icon to add chart</a:t>
            </a:r>
          </a:p>
        </p:txBody>
      </p:sp>
      <p:sp>
        <p:nvSpPr>
          <p:cNvPr id="23" name="Text Placeholder 20"/>
          <p:cNvSpPr>
            <a:spLocks noGrp="1"/>
          </p:cNvSpPr>
          <p:nvPr>
            <p:ph type="body" sz="quarter" idx="16" hasCustomPrompt="1"/>
          </p:nvPr>
        </p:nvSpPr>
        <p:spPr>
          <a:xfrm>
            <a:off x="457200" y="1740611"/>
            <a:ext cx="5394960" cy="135784"/>
          </a:xfrm>
          <a:prstGeom prst="rect">
            <a:avLst/>
          </a:prstGeom>
        </p:spPr>
        <p:txBody>
          <a:bodyPr lIns="0" tIns="0" rIns="0" bIns="0"/>
          <a:lstStyle>
            <a:lvl1pPr marL="0" indent="0">
              <a:lnSpc>
                <a:spcPts val="1059"/>
              </a:lnSpc>
              <a:spcAft>
                <a:spcPts val="0"/>
              </a:spcAft>
              <a:buNone/>
              <a:defRPr sz="1000" b="1">
                <a:solidFill>
                  <a:srgbClr val="3769FF"/>
                </a:solidFill>
                <a:latin typeface="Arial" panose="020B0604020202020204" pitchFamily="34" charset="0"/>
                <a:cs typeface="Arial" panose="020B0604020202020204" pitchFamily="34" charset="0"/>
              </a:defRPr>
            </a:lvl1pPr>
          </a:lstStyle>
          <a:p>
            <a:pPr lvl="0"/>
            <a:r>
              <a:rPr lang="en-US"/>
              <a:t>Chart/Table Subhead</a:t>
            </a:r>
          </a:p>
        </p:txBody>
      </p:sp>
      <p:sp>
        <p:nvSpPr>
          <p:cNvPr id="25" name="Text Placeholder 20"/>
          <p:cNvSpPr>
            <a:spLocks noGrp="1"/>
          </p:cNvSpPr>
          <p:nvPr>
            <p:ph type="body" sz="quarter" idx="19" hasCustomPrompt="1"/>
          </p:nvPr>
        </p:nvSpPr>
        <p:spPr>
          <a:xfrm>
            <a:off x="6309360" y="1740611"/>
            <a:ext cx="5394960" cy="135784"/>
          </a:xfrm>
          <a:prstGeom prst="rect">
            <a:avLst/>
          </a:prstGeom>
        </p:spPr>
        <p:txBody>
          <a:bodyPr lIns="0" tIns="0" rIns="0" bIns="0"/>
          <a:lstStyle>
            <a:lvl1pPr marL="0" indent="0">
              <a:lnSpc>
                <a:spcPts val="1059"/>
              </a:lnSpc>
              <a:spcAft>
                <a:spcPts val="0"/>
              </a:spcAft>
              <a:buNone/>
              <a:defRPr sz="1000" b="1">
                <a:solidFill>
                  <a:srgbClr val="3769FF"/>
                </a:solidFill>
                <a:latin typeface="Arial" panose="020B0604020202020204" pitchFamily="34" charset="0"/>
                <a:cs typeface="Arial" panose="020B0604020202020204" pitchFamily="34" charset="0"/>
              </a:defRPr>
            </a:lvl1pPr>
          </a:lstStyle>
          <a:p>
            <a:pPr lvl="0"/>
            <a:r>
              <a:rPr lang="en-US"/>
              <a:t>Chart/Table Subhead</a:t>
            </a:r>
          </a:p>
        </p:txBody>
      </p:sp>
      <p:sp>
        <p:nvSpPr>
          <p:cNvPr id="27" name="Text Placeholder 20"/>
          <p:cNvSpPr>
            <a:spLocks noGrp="1"/>
          </p:cNvSpPr>
          <p:nvPr>
            <p:ph type="body" sz="quarter" idx="10" hasCustomPrompt="1"/>
          </p:nvPr>
        </p:nvSpPr>
        <p:spPr>
          <a:xfrm>
            <a:off x="457200" y="1280159"/>
            <a:ext cx="9960964"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D76788B6-522D-4CF1-925F-752C540AA57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2" name="Picture 11">
            <a:extLst>
              <a:ext uri="{FF2B5EF4-FFF2-40B4-BE49-F238E27FC236}">
                <a16:creationId xmlns:a16="http://schemas.microsoft.com/office/drawing/2014/main" id="{5C0BCC6E-16CC-44A8-8238-73EC4B8AC642}"/>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Slide Number Placeholder 9">
            <a:extLst>
              <a:ext uri="{FF2B5EF4-FFF2-40B4-BE49-F238E27FC236}">
                <a16:creationId xmlns:a16="http://schemas.microsoft.com/office/drawing/2014/main" id="{CB012E4B-777E-4BE8-AD59-7EEC91C0CFDD}"/>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5" name="Text Placeholder 3">
            <a:extLst>
              <a:ext uri="{FF2B5EF4-FFF2-40B4-BE49-F238E27FC236}">
                <a16:creationId xmlns:a16="http://schemas.microsoft.com/office/drawing/2014/main" id="{2952A278-3958-4AEB-9D46-9FA0BD2E81CE}"/>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188166699"/>
      </p:ext>
    </p:extLst>
  </p:cSld>
  <p:clrMapOvr>
    <a:masterClrMapping/>
  </p:clrMapOvr>
  <p:extLst>
    <p:ext uri="{DCECCB84-F9BA-43D5-87BE-67443E8EF086}">
      <p15:sldGuideLst xmlns:p15="http://schemas.microsoft.com/office/powerpoint/2012/main">
        <p15:guide id="1" pos="7367"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hart w Subhead w Callout (print)">
    <p:spTree>
      <p:nvGrpSpPr>
        <p:cNvPr id="1" name=""/>
        <p:cNvGrpSpPr/>
        <p:nvPr/>
      </p:nvGrpSpPr>
      <p:grpSpPr>
        <a:xfrm>
          <a:off x="0" y="0"/>
          <a:ext cx="0" cy="0"/>
          <a:chOff x="0" y="0"/>
          <a:chExt cx="0" cy="0"/>
        </a:xfrm>
      </p:grpSpPr>
      <p:sp>
        <p:nvSpPr>
          <p:cNvPr id="22" name="Chart Placeholder 34"/>
          <p:cNvSpPr>
            <a:spLocks noGrp="1"/>
          </p:cNvSpPr>
          <p:nvPr>
            <p:ph type="chart" sz="quarter" idx="15"/>
          </p:nvPr>
        </p:nvSpPr>
        <p:spPr>
          <a:xfrm>
            <a:off x="457200" y="2468880"/>
            <a:ext cx="5394960" cy="1841212"/>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a:t>Click icon to add chart</a:t>
            </a:r>
          </a:p>
        </p:txBody>
      </p:sp>
      <p:sp>
        <p:nvSpPr>
          <p:cNvPr id="23" name="Text Placeholder 20"/>
          <p:cNvSpPr>
            <a:spLocks noGrp="1"/>
          </p:cNvSpPr>
          <p:nvPr>
            <p:ph type="body" sz="quarter" idx="16" hasCustomPrompt="1"/>
          </p:nvPr>
        </p:nvSpPr>
        <p:spPr>
          <a:xfrm>
            <a:off x="457200" y="2281783"/>
            <a:ext cx="5394960" cy="135784"/>
          </a:xfrm>
          <a:prstGeom prst="rect">
            <a:avLst/>
          </a:prstGeom>
        </p:spPr>
        <p:txBody>
          <a:bodyPr lIns="0" tIns="0" rIns="0"/>
          <a:lstStyle>
            <a:lvl1pPr marL="0" indent="0">
              <a:lnSpc>
                <a:spcPts val="1059"/>
              </a:lnSpc>
              <a:spcAft>
                <a:spcPts val="0"/>
              </a:spcAft>
              <a:buNone/>
              <a:defRPr sz="1000" b="1">
                <a:solidFill>
                  <a:srgbClr val="3769FF"/>
                </a:solidFill>
                <a:latin typeface="Arial" panose="020B0604020202020204" pitchFamily="34" charset="0"/>
                <a:cs typeface="Arial" panose="020B0604020202020204" pitchFamily="34" charset="0"/>
              </a:defRPr>
            </a:lvl1pPr>
          </a:lstStyle>
          <a:p>
            <a:pPr lvl="0"/>
            <a:r>
              <a:rPr lang="en-US"/>
              <a:t>Chart/Table Subhead</a:t>
            </a:r>
          </a:p>
        </p:txBody>
      </p:sp>
      <p:sp>
        <p:nvSpPr>
          <p:cNvPr id="24" name="Chart Placeholder 34"/>
          <p:cNvSpPr>
            <a:spLocks noGrp="1"/>
          </p:cNvSpPr>
          <p:nvPr>
            <p:ph type="chart" sz="quarter" idx="18"/>
          </p:nvPr>
        </p:nvSpPr>
        <p:spPr>
          <a:xfrm>
            <a:off x="6309360" y="2468880"/>
            <a:ext cx="5394960" cy="1841212"/>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a:t>Click icon to add chart</a:t>
            </a:r>
          </a:p>
        </p:txBody>
      </p:sp>
      <p:sp>
        <p:nvSpPr>
          <p:cNvPr id="25" name="Text Placeholder 20"/>
          <p:cNvSpPr>
            <a:spLocks noGrp="1"/>
          </p:cNvSpPr>
          <p:nvPr>
            <p:ph type="body" sz="quarter" idx="19" hasCustomPrompt="1"/>
          </p:nvPr>
        </p:nvSpPr>
        <p:spPr>
          <a:xfrm>
            <a:off x="6309360" y="2281783"/>
            <a:ext cx="5394960" cy="135784"/>
          </a:xfrm>
          <a:prstGeom prst="rect">
            <a:avLst/>
          </a:prstGeom>
        </p:spPr>
        <p:txBody>
          <a:bodyPr lIns="0" tIns="0" rIns="0"/>
          <a:lstStyle>
            <a:lvl1pPr marL="0" indent="0">
              <a:lnSpc>
                <a:spcPts val="1059"/>
              </a:lnSpc>
              <a:spcAft>
                <a:spcPts val="0"/>
              </a:spcAft>
              <a:buNone/>
              <a:defRPr sz="1000" b="1">
                <a:solidFill>
                  <a:srgbClr val="3769FF"/>
                </a:solidFill>
                <a:latin typeface="Arial" panose="020B0604020202020204" pitchFamily="34" charset="0"/>
                <a:cs typeface="Arial" panose="020B0604020202020204" pitchFamily="34" charset="0"/>
              </a:defRPr>
            </a:lvl1pPr>
          </a:lstStyle>
          <a:p>
            <a:pPr lvl="0"/>
            <a:r>
              <a:rPr lang="en-US"/>
              <a:t>Chart/Table Subhead</a:t>
            </a:r>
          </a:p>
        </p:txBody>
      </p:sp>
      <p:sp>
        <p:nvSpPr>
          <p:cNvPr id="5" name="Text Placeholder 4"/>
          <p:cNvSpPr>
            <a:spLocks noGrp="1"/>
          </p:cNvSpPr>
          <p:nvPr>
            <p:ph type="body" sz="quarter" idx="24" hasCustomPrompt="1"/>
          </p:nvPr>
        </p:nvSpPr>
        <p:spPr>
          <a:xfrm>
            <a:off x="461262" y="1763973"/>
            <a:ext cx="11247120" cy="365760"/>
          </a:xfrm>
          <a:prstGeom prst="rect">
            <a:avLst/>
          </a:prstGeom>
          <a:solidFill>
            <a:srgbClr val="BFBFBF"/>
          </a:solidFill>
        </p:spPr>
        <p:txBody>
          <a:bodyPr anchor="ctr"/>
          <a:lstStyle>
            <a:lvl1pPr marL="0" indent="0" algn="ctr">
              <a:buNone/>
              <a:defRPr sz="1200" b="0"/>
            </a:lvl1pPr>
          </a:lstStyle>
          <a:p>
            <a:pPr lvl="0"/>
            <a:r>
              <a:rPr lang="en-US"/>
              <a:t>Callout</a:t>
            </a:r>
          </a:p>
        </p:txBody>
      </p:sp>
      <p:sp>
        <p:nvSpPr>
          <p:cNvPr id="26" name="Text Placeholder 20"/>
          <p:cNvSpPr>
            <a:spLocks noGrp="1"/>
          </p:cNvSpPr>
          <p:nvPr>
            <p:ph type="body" sz="quarter" idx="10" hasCustomPrompt="1"/>
          </p:nvPr>
        </p:nvSpPr>
        <p:spPr>
          <a:xfrm>
            <a:off x="457200" y="1280159"/>
            <a:ext cx="539496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2" name="Text Placeholder 3">
            <a:extLst>
              <a:ext uri="{FF2B5EF4-FFF2-40B4-BE49-F238E27FC236}">
                <a16:creationId xmlns:a16="http://schemas.microsoft.com/office/drawing/2014/main" id="{CCEFC825-C3B0-4DB5-AB03-2B824E86270E}"/>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15C4C332-D119-4D4F-9A2B-622AECACEBB3}"/>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5" name="Slide Number Placeholder 9">
            <a:extLst>
              <a:ext uri="{FF2B5EF4-FFF2-40B4-BE49-F238E27FC236}">
                <a16:creationId xmlns:a16="http://schemas.microsoft.com/office/drawing/2014/main" id="{55866160-1186-4D80-B427-7AC677926D76}"/>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8106D1CE-C4D5-421B-9160-65C2BD9508B1}"/>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585513691"/>
      </p:ext>
    </p:extLst>
  </p:cSld>
  <p:clrMapOvr>
    <a:masterClrMapping/>
  </p:clrMapOvr>
  <p:extLst>
    <p:ext uri="{DCECCB84-F9BA-43D5-87BE-67443E8EF086}">
      <p15:sldGuideLst xmlns:p15="http://schemas.microsoft.com/office/powerpoint/2012/main">
        <p15:guide id="0" pos="168">
          <p15:clr>
            <a:srgbClr val="FBAE40"/>
          </p15:clr>
        </p15:guide>
        <p15:guide id="1" pos="566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charts (print)">
    <p:spTree>
      <p:nvGrpSpPr>
        <p:cNvPr id="1" name=""/>
        <p:cNvGrpSpPr/>
        <p:nvPr/>
      </p:nvGrpSpPr>
      <p:grpSpPr>
        <a:xfrm>
          <a:off x="0" y="0"/>
          <a:ext cx="0" cy="0"/>
          <a:chOff x="0" y="0"/>
          <a:chExt cx="0" cy="0"/>
        </a:xfrm>
      </p:grpSpPr>
      <p:sp>
        <p:nvSpPr>
          <p:cNvPr id="6" name="Text Placeholder 20"/>
          <p:cNvSpPr>
            <a:spLocks noGrp="1"/>
          </p:cNvSpPr>
          <p:nvPr>
            <p:ph type="body" sz="quarter" idx="10" hasCustomPrompt="1"/>
          </p:nvPr>
        </p:nvSpPr>
        <p:spPr>
          <a:xfrm>
            <a:off x="457200" y="2710242"/>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8" name="Chart Placeholder 34"/>
          <p:cNvSpPr>
            <a:spLocks noGrp="1"/>
          </p:cNvSpPr>
          <p:nvPr>
            <p:ph type="chart" sz="quarter" idx="17"/>
          </p:nvPr>
        </p:nvSpPr>
        <p:spPr>
          <a:xfrm>
            <a:off x="457200" y="3258882"/>
            <a:ext cx="5394960" cy="2770138"/>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9" name="Text Placeholder 20"/>
          <p:cNvSpPr>
            <a:spLocks noGrp="1"/>
          </p:cNvSpPr>
          <p:nvPr>
            <p:ph type="body" sz="quarter" idx="24" hasCustomPrompt="1"/>
          </p:nvPr>
        </p:nvSpPr>
        <p:spPr>
          <a:xfrm>
            <a:off x="6309360" y="2710242"/>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1" name="Chart Placeholder 34"/>
          <p:cNvSpPr>
            <a:spLocks noGrp="1"/>
          </p:cNvSpPr>
          <p:nvPr>
            <p:ph type="chart" sz="quarter" idx="25"/>
          </p:nvPr>
        </p:nvSpPr>
        <p:spPr>
          <a:xfrm>
            <a:off x="6309360" y="3258882"/>
            <a:ext cx="5394960" cy="2770138"/>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3" name="Text Placeholder 3">
            <a:extLst>
              <a:ext uri="{FF2B5EF4-FFF2-40B4-BE49-F238E27FC236}">
                <a16:creationId xmlns:a16="http://schemas.microsoft.com/office/drawing/2014/main" id="{65C4D85E-D07C-4E16-8479-741165F5DCEC}"/>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0F44064B-7D4A-491D-A99A-2FBC7EC69C4A}"/>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Slide Number Placeholder 9">
            <a:extLst>
              <a:ext uri="{FF2B5EF4-FFF2-40B4-BE49-F238E27FC236}">
                <a16:creationId xmlns:a16="http://schemas.microsoft.com/office/drawing/2014/main" id="{3F41BD28-179B-4FA1-8EF2-5B335226DC1A}"/>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3">
            <a:extLst>
              <a:ext uri="{FF2B5EF4-FFF2-40B4-BE49-F238E27FC236}">
                <a16:creationId xmlns:a16="http://schemas.microsoft.com/office/drawing/2014/main" id="{2E4250EA-C8CA-4202-B9EF-4E090414A2D1}"/>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5" name="Text Placeholder 2">
            <a:extLst>
              <a:ext uri="{FF2B5EF4-FFF2-40B4-BE49-F238E27FC236}">
                <a16:creationId xmlns:a16="http://schemas.microsoft.com/office/drawing/2014/main" id="{A885FEF9-8D3D-4D9C-8B4A-A550A8026E64}"/>
              </a:ext>
            </a:extLst>
          </p:cNvPr>
          <p:cNvSpPr>
            <a:spLocks noGrp="1"/>
          </p:cNvSpPr>
          <p:nvPr>
            <p:ph type="body" sz="quarter" idx="15" hasCustomPrompt="1"/>
          </p:nvPr>
        </p:nvSpPr>
        <p:spPr>
          <a:xfrm>
            <a:off x="457200" y="1280161"/>
            <a:ext cx="1124712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Tree>
    <p:extLst>
      <p:ext uri="{BB962C8B-B14F-4D97-AF65-F5344CB8AC3E}">
        <p14:creationId xmlns:p14="http://schemas.microsoft.com/office/powerpoint/2010/main" val="1263394112"/>
      </p:ext>
    </p:extLst>
  </p:cSld>
  <p:clrMapOvr>
    <a:masterClrMapping/>
  </p:clrMapOvr>
  <p:extLst>
    <p:ext uri="{DCECCB84-F9BA-43D5-87BE-67443E8EF086}">
      <p15:sldGuideLst xmlns:p15="http://schemas.microsoft.com/office/powerpoint/2012/main">
        <p15:guide id="1" orient="horz" pos="744">
          <p15:clr>
            <a:srgbClr val="FBAE40"/>
          </p15:clr>
        </p15:guide>
        <p15:guide id="2" orient="horz" pos="1042">
          <p15:clr>
            <a:srgbClr val="FBAE40"/>
          </p15:clr>
        </p15:guide>
        <p15:guide id="3" pos="556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Content 1 Chart (print)">
    <p:spTree>
      <p:nvGrpSpPr>
        <p:cNvPr id="1" name=""/>
        <p:cNvGrpSpPr/>
        <p:nvPr/>
      </p:nvGrpSpPr>
      <p:grpSpPr>
        <a:xfrm>
          <a:off x="0" y="0"/>
          <a:ext cx="0" cy="0"/>
          <a:chOff x="0" y="0"/>
          <a:chExt cx="0" cy="0"/>
        </a:xfrm>
      </p:grpSpPr>
      <p:sp>
        <p:nvSpPr>
          <p:cNvPr id="10" name="Text Placeholder 20"/>
          <p:cNvSpPr>
            <a:spLocks noGrp="1"/>
          </p:cNvSpPr>
          <p:nvPr>
            <p:ph type="body" sz="quarter" idx="10" hasCustomPrompt="1"/>
          </p:nvPr>
        </p:nvSpPr>
        <p:spPr>
          <a:xfrm>
            <a:off x="6309360" y="1280160"/>
            <a:ext cx="539496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2" name="Chart Placeholder 34"/>
          <p:cNvSpPr>
            <a:spLocks noGrp="1"/>
          </p:cNvSpPr>
          <p:nvPr>
            <p:ph type="chart" sz="quarter" idx="17"/>
          </p:nvPr>
        </p:nvSpPr>
        <p:spPr>
          <a:xfrm>
            <a:off x="6309360" y="1737360"/>
            <a:ext cx="5394960" cy="3429000"/>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9" name="Text Placeholder 3">
            <a:extLst>
              <a:ext uri="{FF2B5EF4-FFF2-40B4-BE49-F238E27FC236}">
                <a16:creationId xmlns:a16="http://schemas.microsoft.com/office/drawing/2014/main" id="{F1BE61EB-EB16-4912-BD28-6E4CB39324F8}"/>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8B6C9825-36F1-4666-AABB-DA7B86258FE8}"/>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5" name="Slide Number Placeholder 9">
            <a:extLst>
              <a:ext uri="{FF2B5EF4-FFF2-40B4-BE49-F238E27FC236}">
                <a16:creationId xmlns:a16="http://schemas.microsoft.com/office/drawing/2014/main" id="{ACBF3C18-C387-4174-A0C8-E81FD140E1D9}"/>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91270FAE-4A9C-4355-AA1F-2345A82B7174}"/>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4" name="Text Placeholder 2">
            <a:extLst>
              <a:ext uri="{FF2B5EF4-FFF2-40B4-BE49-F238E27FC236}">
                <a16:creationId xmlns:a16="http://schemas.microsoft.com/office/drawing/2014/main" id="{F7D76CA4-4BAC-453B-A5EC-A84D4E801618}"/>
              </a:ext>
            </a:extLst>
          </p:cNvPr>
          <p:cNvSpPr>
            <a:spLocks noGrp="1"/>
          </p:cNvSpPr>
          <p:nvPr>
            <p:ph type="body" sz="quarter" idx="15" hasCustomPrompt="1"/>
          </p:nvPr>
        </p:nvSpPr>
        <p:spPr>
          <a:xfrm>
            <a:off x="457200" y="1280161"/>
            <a:ext cx="5484971"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chemeClr val="accent4"/>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chemeClr val="accent4"/>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Tree>
    <p:extLst>
      <p:ext uri="{BB962C8B-B14F-4D97-AF65-F5344CB8AC3E}">
        <p14:creationId xmlns:p14="http://schemas.microsoft.com/office/powerpoint/2010/main" val="3542758523"/>
      </p:ext>
    </p:extLst>
  </p:cSld>
  <p:clrMapOvr>
    <a:masterClrMapping/>
  </p:clrMapOvr>
  <p:extLst>
    <p:ext uri="{DCECCB84-F9BA-43D5-87BE-67443E8EF086}">
      <p15:sldGuideLst xmlns:p15="http://schemas.microsoft.com/office/powerpoint/2012/main">
        <p15:guide id="1" pos="736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Content 2 Charts (print)">
    <p:spTree>
      <p:nvGrpSpPr>
        <p:cNvPr id="1" name=""/>
        <p:cNvGrpSpPr/>
        <p:nvPr/>
      </p:nvGrpSpPr>
      <p:grpSpPr>
        <a:xfrm>
          <a:off x="0" y="0"/>
          <a:ext cx="0" cy="0"/>
          <a:chOff x="0" y="0"/>
          <a:chExt cx="0" cy="0"/>
        </a:xfrm>
      </p:grpSpPr>
      <p:sp>
        <p:nvSpPr>
          <p:cNvPr id="10" name="Text Placeholder 20"/>
          <p:cNvSpPr>
            <a:spLocks noGrp="1"/>
          </p:cNvSpPr>
          <p:nvPr>
            <p:ph type="body" sz="quarter" idx="10" hasCustomPrompt="1"/>
          </p:nvPr>
        </p:nvSpPr>
        <p:spPr>
          <a:xfrm>
            <a:off x="8138160" y="1280160"/>
            <a:ext cx="356616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None/>
              <a:defRPr sz="1000"/>
            </a:lvl2pPr>
          </a:lstStyle>
          <a:p>
            <a:pPr lvl="0"/>
            <a:r>
              <a:rPr lang="en-US"/>
              <a:t>Chart/Table Head</a:t>
            </a:r>
          </a:p>
          <a:p>
            <a:pPr lvl="1"/>
            <a:r>
              <a:rPr lang="en-US"/>
              <a:t>Date</a:t>
            </a:r>
          </a:p>
        </p:txBody>
      </p:sp>
      <p:sp>
        <p:nvSpPr>
          <p:cNvPr id="12" name="Chart Placeholder 34"/>
          <p:cNvSpPr>
            <a:spLocks noGrp="1"/>
          </p:cNvSpPr>
          <p:nvPr>
            <p:ph type="chart" sz="quarter" idx="17"/>
          </p:nvPr>
        </p:nvSpPr>
        <p:spPr>
          <a:xfrm>
            <a:off x="8138160" y="1737361"/>
            <a:ext cx="3566160" cy="1613647"/>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5" name="Chart Placeholder 34"/>
          <p:cNvSpPr>
            <a:spLocks noGrp="1"/>
          </p:cNvSpPr>
          <p:nvPr>
            <p:ph type="chart" sz="quarter" idx="20"/>
          </p:nvPr>
        </p:nvSpPr>
        <p:spPr>
          <a:xfrm>
            <a:off x="8138160" y="4023361"/>
            <a:ext cx="3566160" cy="1613647"/>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9" name="Text Placeholder 20"/>
          <p:cNvSpPr>
            <a:spLocks noGrp="1"/>
          </p:cNvSpPr>
          <p:nvPr>
            <p:ph type="body" sz="quarter" idx="27" hasCustomPrompt="1"/>
          </p:nvPr>
        </p:nvSpPr>
        <p:spPr>
          <a:xfrm>
            <a:off x="8138160" y="3548842"/>
            <a:ext cx="356616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None/>
              <a:defRPr sz="10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4C7A938E-6DF0-472C-84FF-0186306FC2F6}"/>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B1D2D697-733F-46D6-9E54-E0B96A52AE4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4" name="Slide Number Placeholder 9">
            <a:extLst>
              <a:ext uri="{FF2B5EF4-FFF2-40B4-BE49-F238E27FC236}">
                <a16:creationId xmlns:a16="http://schemas.microsoft.com/office/drawing/2014/main" id="{24623A3B-245B-4ADE-A83D-146668EBCFE7}"/>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E4DB68C2-0F7B-49FA-8685-9F33317DF87C}"/>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8" name="Text Placeholder 2">
            <a:extLst>
              <a:ext uri="{FF2B5EF4-FFF2-40B4-BE49-F238E27FC236}">
                <a16:creationId xmlns:a16="http://schemas.microsoft.com/office/drawing/2014/main" id="{61A7F003-5353-4961-87AD-6CC7057E6E4A}"/>
              </a:ext>
            </a:extLst>
          </p:cNvPr>
          <p:cNvSpPr>
            <a:spLocks noGrp="1"/>
          </p:cNvSpPr>
          <p:nvPr>
            <p:ph type="body" sz="quarter" idx="15" hasCustomPrompt="1"/>
          </p:nvPr>
        </p:nvSpPr>
        <p:spPr>
          <a:xfrm>
            <a:off x="457200" y="1280161"/>
            <a:ext cx="731520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chemeClr val="accent4"/>
              </a:buClr>
              <a:buSzPct val="120000"/>
              <a:buFont typeface="Arial" panose="020B0604020202020204" pitchFamily="34" charset="0"/>
              <a:buNone/>
              <a:tabLst/>
              <a:defRPr lang="en-US" sz="1200" b="1" kern="1200" dirty="0" smtClean="0">
                <a:solidFill>
                  <a:srgbClr val="3769FF"/>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chemeClr val="accent4"/>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rgbClr val="3769FF"/>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rgbClr val="3769FF"/>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rgbClr val="3769FF"/>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Tree>
    <p:extLst>
      <p:ext uri="{BB962C8B-B14F-4D97-AF65-F5344CB8AC3E}">
        <p14:creationId xmlns:p14="http://schemas.microsoft.com/office/powerpoint/2010/main" val="1481106472"/>
      </p:ext>
    </p:extLst>
  </p:cSld>
  <p:clrMapOvr>
    <a:masterClrMapping/>
  </p:clrMapOvr>
  <p:extLst>
    <p:ext uri="{DCECCB84-F9BA-43D5-87BE-67443E8EF086}">
      <p15:sldGuideLst xmlns:p15="http://schemas.microsoft.com/office/powerpoint/2012/main">
        <p15:guide id="1" pos="7367"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Chart, 1 Table (print)">
    <p:spTree>
      <p:nvGrpSpPr>
        <p:cNvPr id="1" name=""/>
        <p:cNvGrpSpPr/>
        <p:nvPr/>
      </p:nvGrpSpPr>
      <p:grpSpPr>
        <a:xfrm>
          <a:off x="0" y="0"/>
          <a:ext cx="0" cy="0"/>
          <a:chOff x="0" y="0"/>
          <a:chExt cx="0" cy="0"/>
        </a:xfrm>
      </p:grpSpPr>
      <p:sp>
        <p:nvSpPr>
          <p:cNvPr id="3" name="Table Placeholder 2"/>
          <p:cNvSpPr>
            <a:spLocks noGrp="1"/>
          </p:cNvSpPr>
          <p:nvPr>
            <p:ph type="tbl" sz="quarter" idx="27"/>
          </p:nvPr>
        </p:nvSpPr>
        <p:spPr>
          <a:xfrm>
            <a:off x="6309360" y="1737360"/>
            <a:ext cx="5394960" cy="4210050"/>
          </a:xfrm>
          <a:prstGeom prst="rect">
            <a:avLst/>
          </a:prstGeom>
        </p:spPr>
        <p:txBody>
          <a:bodyPr lIns="0" tIns="0" rIns="0" bIns="0"/>
          <a:lstStyle>
            <a:lvl1pPr marL="0" indent="0">
              <a:buNone/>
              <a:defRPr sz="1050"/>
            </a:lvl1pPr>
          </a:lstStyle>
          <a:p>
            <a:r>
              <a:rPr lang="en-US"/>
              <a:t>Click icon to add table</a:t>
            </a:r>
          </a:p>
        </p:txBody>
      </p:sp>
      <p:sp>
        <p:nvSpPr>
          <p:cNvPr id="8" name="Text Placeholder 20"/>
          <p:cNvSpPr>
            <a:spLocks noGrp="1"/>
          </p:cNvSpPr>
          <p:nvPr>
            <p:ph type="body" sz="quarter" idx="10" hasCustomPrompt="1"/>
          </p:nvPr>
        </p:nvSpPr>
        <p:spPr>
          <a:xfrm>
            <a:off x="457200" y="1280160"/>
            <a:ext cx="5394960"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0" name="Chart Placeholder 34"/>
          <p:cNvSpPr>
            <a:spLocks noGrp="1"/>
          </p:cNvSpPr>
          <p:nvPr>
            <p:ph type="chart" sz="quarter" idx="15"/>
          </p:nvPr>
        </p:nvSpPr>
        <p:spPr>
          <a:xfrm>
            <a:off x="457200" y="1737361"/>
            <a:ext cx="5394960" cy="4511639"/>
          </a:xfrm>
          <a:prstGeom prst="rect">
            <a:avLst/>
          </a:prstGeom>
        </p:spPr>
        <p:txBody>
          <a:bodyPr lIns="0" tIns="0" rIns="0" bIns="0" rtlCol="0"/>
          <a:lstStyle>
            <a:lvl1pPr marL="0" indent="0">
              <a:buNone/>
              <a:defRPr sz="1050">
                <a:latin typeface="Arial" panose="020B0604020202020204" pitchFamily="34" charset="0"/>
                <a:cs typeface="Arial" panose="020B0604020202020204" pitchFamily="34" charset="0"/>
              </a:defRPr>
            </a:lvl1pPr>
          </a:lstStyle>
          <a:p>
            <a:pPr lvl="0"/>
            <a:r>
              <a:rPr lang="en-US" noProof="0"/>
              <a:t>Click icon to add chart</a:t>
            </a:r>
          </a:p>
        </p:txBody>
      </p:sp>
      <p:sp>
        <p:nvSpPr>
          <p:cNvPr id="9" name="Text Placeholder 3">
            <a:extLst>
              <a:ext uri="{FF2B5EF4-FFF2-40B4-BE49-F238E27FC236}">
                <a16:creationId xmlns:a16="http://schemas.microsoft.com/office/drawing/2014/main" id="{8313CE4A-B33D-432B-B49D-4FEDDB6D265F}"/>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47F0B492-C3CE-4B4B-B193-A3C97F24356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Slide Number Placeholder 9">
            <a:extLst>
              <a:ext uri="{FF2B5EF4-FFF2-40B4-BE49-F238E27FC236}">
                <a16:creationId xmlns:a16="http://schemas.microsoft.com/office/drawing/2014/main" id="{223AEF29-40AD-4373-9921-C44AE739A99B}"/>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4" name="Text Placeholder 3">
            <a:extLst>
              <a:ext uri="{FF2B5EF4-FFF2-40B4-BE49-F238E27FC236}">
                <a16:creationId xmlns:a16="http://schemas.microsoft.com/office/drawing/2014/main" id="{62ECE25E-EB20-468F-9F81-4E265417E5AC}"/>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319074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 White cover (print) EXTERNAL USE">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619E2D53-5ECC-438A-E14C-E507A6FF3BB7}"/>
              </a:ext>
            </a:extLst>
          </p:cNvPr>
          <p:cNvSpPr>
            <a:spLocks noGrp="1"/>
          </p:cNvSpPr>
          <p:nvPr>
            <p:ph type="body" sz="quarter" idx="35"/>
          </p:nvPr>
        </p:nvSpPr>
        <p:spPr>
          <a:xfrm>
            <a:off x="7997958" y="405141"/>
            <a:ext cx="3713887" cy="563880"/>
          </a:xfrm>
          <a:prstGeom prst="rect">
            <a:avLst/>
          </a:prstGeom>
        </p:spPr>
        <p:txBody>
          <a:bodyPr lIns="0" tIns="0" rIns="0" bIns="0"/>
          <a:lstStyle>
            <a:lvl1pPr marL="0" indent="0" algn="r">
              <a:lnSpc>
                <a:spcPct val="100000"/>
              </a:lnSpc>
              <a:spcBef>
                <a:spcPts val="0"/>
              </a:spcBef>
              <a:spcAft>
                <a:spcPts val="500"/>
              </a:spcAft>
              <a:buNone/>
              <a:defRPr sz="1400" b="1">
                <a:latin typeface="Century Gothic" panose="020B0502020202020204" pitchFamily="34" charset="0"/>
              </a:defRPr>
            </a:lvl1pPr>
            <a:lvl2pPr marL="0" indent="0" algn="r">
              <a:buNone/>
              <a:defRPr sz="1200">
                <a:latin typeface="Century Gothic" panose="020B0502020202020204" pitchFamily="34" charset="0"/>
              </a:defRPr>
            </a:lvl2pPr>
            <a:lvl3pPr marL="1218895" indent="0">
              <a:buNone/>
              <a:defRPr sz="1200">
                <a:latin typeface="Century Gothic" panose="020B0502020202020204" pitchFamily="34" charset="0"/>
              </a:defRPr>
            </a:lvl3pPr>
            <a:lvl4pPr marL="1828343" indent="0">
              <a:buNone/>
              <a:defRPr sz="1200">
                <a:latin typeface="Century Gothic" panose="020B0502020202020204" pitchFamily="34" charset="0"/>
              </a:defRPr>
            </a:lvl4pPr>
          </a:lstStyle>
          <a:p>
            <a:pPr lvl="0"/>
            <a:r>
              <a:rPr lang="en-US"/>
              <a:t>Click to edit Master text styles</a:t>
            </a:r>
          </a:p>
          <a:p>
            <a:pPr lvl="1"/>
            <a:r>
              <a:rPr lang="en-US"/>
              <a:t>Second level</a:t>
            </a:r>
          </a:p>
        </p:txBody>
      </p:sp>
      <p:pic>
        <p:nvPicPr>
          <p:cNvPr id="18" name="Picture 17">
            <a:extLst>
              <a:ext uri="{FF2B5EF4-FFF2-40B4-BE49-F238E27FC236}">
                <a16:creationId xmlns:a16="http://schemas.microsoft.com/office/drawing/2014/main" id="{5BAC19E2-4C80-4644-B6E0-38AF3C1CC397}"/>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20" name="Text Placeholder 2">
            <a:extLst>
              <a:ext uri="{FF2B5EF4-FFF2-40B4-BE49-F238E27FC236}">
                <a16:creationId xmlns:a16="http://schemas.microsoft.com/office/drawing/2014/main" id="{24DD934F-591E-4663-A308-DEBEAF9D6C1B}"/>
              </a:ext>
            </a:extLst>
          </p:cNvPr>
          <p:cNvSpPr>
            <a:spLocks noGrp="1"/>
          </p:cNvSpPr>
          <p:nvPr>
            <p:ph type="body" sz="quarter" idx="32" hasCustomPrompt="1"/>
          </p:nvPr>
        </p:nvSpPr>
        <p:spPr>
          <a:xfrm>
            <a:off x="8518093"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1" name="Text Placeholder 2">
            <a:extLst>
              <a:ext uri="{FF2B5EF4-FFF2-40B4-BE49-F238E27FC236}">
                <a16:creationId xmlns:a16="http://schemas.microsoft.com/office/drawing/2014/main" id="{4CE6C872-9E37-43DF-9331-5D0AB203E591}"/>
              </a:ext>
            </a:extLst>
          </p:cNvPr>
          <p:cNvSpPr>
            <a:spLocks noGrp="1"/>
          </p:cNvSpPr>
          <p:nvPr>
            <p:ph type="body" sz="quarter" idx="31" hasCustomPrompt="1"/>
          </p:nvPr>
        </p:nvSpPr>
        <p:spPr>
          <a:xfrm>
            <a:off x="5117266"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2" name="Text Placeholder 2">
            <a:extLst>
              <a:ext uri="{FF2B5EF4-FFF2-40B4-BE49-F238E27FC236}">
                <a16:creationId xmlns:a16="http://schemas.microsoft.com/office/drawing/2014/main" id="{00912B20-D8A8-492D-B3BD-9AF05A35E623}"/>
              </a:ext>
            </a:extLst>
          </p:cNvPr>
          <p:cNvSpPr>
            <a:spLocks noGrp="1"/>
          </p:cNvSpPr>
          <p:nvPr>
            <p:ph type="body" sz="quarter" idx="30" hasCustomPrompt="1"/>
          </p:nvPr>
        </p:nvSpPr>
        <p:spPr>
          <a:xfrm>
            <a:off x="1716438" y="4733470"/>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3" name="Text Placeholder 2">
            <a:extLst>
              <a:ext uri="{FF2B5EF4-FFF2-40B4-BE49-F238E27FC236}">
                <a16:creationId xmlns:a16="http://schemas.microsoft.com/office/drawing/2014/main" id="{0616F577-F72F-4388-9090-94623B1FEF89}"/>
              </a:ext>
            </a:extLst>
          </p:cNvPr>
          <p:cNvSpPr>
            <a:spLocks noGrp="1"/>
          </p:cNvSpPr>
          <p:nvPr>
            <p:ph type="body" sz="quarter" idx="29" hasCustomPrompt="1"/>
          </p:nvPr>
        </p:nvSpPr>
        <p:spPr>
          <a:xfrm>
            <a:off x="8518093"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5" name="Text Placeholder 2">
            <a:extLst>
              <a:ext uri="{FF2B5EF4-FFF2-40B4-BE49-F238E27FC236}">
                <a16:creationId xmlns:a16="http://schemas.microsoft.com/office/drawing/2014/main" id="{FDE20C26-75D1-4D2A-A861-8EA875B18739}"/>
              </a:ext>
            </a:extLst>
          </p:cNvPr>
          <p:cNvSpPr>
            <a:spLocks noGrp="1"/>
          </p:cNvSpPr>
          <p:nvPr>
            <p:ph type="body" sz="quarter" idx="28" hasCustomPrompt="1"/>
          </p:nvPr>
        </p:nvSpPr>
        <p:spPr>
          <a:xfrm>
            <a:off x="5117266"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6" name="Text Placeholder 2">
            <a:extLst>
              <a:ext uri="{FF2B5EF4-FFF2-40B4-BE49-F238E27FC236}">
                <a16:creationId xmlns:a16="http://schemas.microsoft.com/office/drawing/2014/main" id="{9FBC7580-1358-4E9C-8087-F8C40ED9320D}"/>
              </a:ext>
            </a:extLst>
          </p:cNvPr>
          <p:cNvSpPr>
            <a:spLocks noGrp="1"/>
          </p:cNvSpPr>
          <p:nvPr>
            <p:ph type="body" sz="quarter" idx="27" hasCustomPrompt="1"/>
          </p:nvPr>
        </p:nvSpPr>
        <p:spPr>
          <a:xfrm>
            <a:off x="1716438" y="3792261"/>
            <a:ext cx="3047206" cy="914400"/>
          </a:xfrm>
          <a:prstGeom prst="rect">
            <a:avLst/>
          </a:prstGeom>
        </p:spPr>
        <p:txBody>
          <a:bodyPr lIns="0" tIns="0" rIns="0" bIns="0"/>
          <a:lstStyle>
            <a:lvl1pPr marL="0" indent="0">
              <a:spcBef>
                <a:spcPts val="0"/>
              </a:spcBef>
              <a:buNone/>
              <a:defRPr sz="1200" b="1">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vl3pPr marL="0" indent="0">
              <a:spcBef>
                <a:spcPts val="0"/>
              </a:spcBef>
              <a:buNone/>
              <a:defRPr sz="10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latin typeface="Century Gothic" panose="020B0502020202020204" pitchFamily="34" charset="0"/>
              </a:defRPr>
            </a:lvl4pPr>
            <a:lvl5pPr marL="0" indent="0">
              <a:spcBef>
                <a:spcPts val="0"/>
              </a:spcBef>
              <a:buNone/>
              <a:defRPr sz="1000">
                <a:solidFill>
                  <a:schemeClr val="tx1"/>
                </a:solidFill>
                <a:latin typeface="Century Gothic" panose="020B0502020202020204" pitchFamily="34" charset="0"/>
              </a:defRPr>
            </a:lvl5pPr>
          </a:lstStyle>
          <a:p>
            <a:pPr lvl="0"/>
            <a:r>
              <a:rPr lang="en-US"/>
              <a:t>Name</a:t>
            </a:r>
          </a:p>
          <a:p>
            <a:pPr lvl="1"/>
            <a:r>
              <a:rPr lang="en-US"/>
              <a:t>Second level</a:t>
            </a:r>
          </a:p>
          <a:p>
            <a:pPr lvl="2"/>
            <a:r>
              <a:rPr lang="en-US"/>
              <a:t>Third level</a:t>
            </a:r>
          </a:p>
          <a:p>
            <a:pPr lvl="3"/>
            <a:r>
              <a:rPr lang="en-US"/>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7" name="Text Placeholder 36">
            <a:extLst>
              <a:ext uri="{FF2B5EF4-FFF2-40B4-BE49-F238E27FC236}">
                <a16:creationId xmlns:a16="http://schemas.microsoft.com/office/drawing/2014/main" id="{A94690F2-D6AC-4624-8270-1546DFA3C2D3}"/>
              </a:ext>
            </a:extLst>
          </p:cNvPr>
          <p:cNvSpPr>
            <a:spLocks noGrp="1"/>
          </p:cNvSpPr>
          <p:nvPr>
            <p:ph type="body" sz="quarter" idx="33" hasCustomPrompt="1"/>
          </p:nvPr>
        </p:nvSpPr>
        <p:spPr>
          <a:xfrm>
            <a:off x="456354" y="3792261"/>
            <a:ext cx="1123950" cy="195771"/>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pic>
        <p:nvPicPr>
          <p:cNvPr id="30" name="Picture 29">
            <a:extLst>
              <a:ext uri="{FF2B5EF4-FFF2-40B4-BE49-F238E27FC236}">
                <a16:creationId xmlns:a16="http://schemas.microsoft.com/office/drawing/2014/main" id="{88881743-85F3-4FC6-8DF8-B65FF1D20C96}"/>
              </a:ext>
            </a:extLst>
          </p:cNvPr>
          <p:cNvPicPr>
            <a:picLocks/>
          </p:cNvPicPr>
          <p:nvPr userDrawn="1"/>
        </p:nvPicPr>
        <p:blipFill>
          <a:blip r:embed="rId3"/>
          <a:stretch>
            <a:fillRect/>
          </a:stretch>
        </p:blipFill>
        <p:spPr>
          <a:xfrm>
            <a:off x="457200" y="6337096"/>
            <a:ext cx="11247120" cy="91440"/>
          </a:xfrm>
          <a:prstGeom prst="rect">
            <a:avLst/>
          </a:prstGeom>
        </p:spPr>
      </p:pic>
      <p:sp>
        <p:nvSpPr>
          <p:cNvPr id="34" name="Text Placeholder 3">
            <a:extLst>
              <a:ext uri="{FF2B5EF4-FFF2-40B4-BE49-F238E27FC236}">
                <a16:creationId xmlns:a16="http://schemas.microsoft.com/office/drawing/2014/main" id="{27D97E66-5A69-43CD-8747-CAAD158AA429}"/>
              </a:ext>
            </a:extLst>
          </p:cNvPr>
          <p:cNvSpPr>
            <a:spLocks noGrp="1"/>
          </p:cNvSpPr>
          <p:nvPr>
            <p:ph type="body" sz="quarter" idx="26" hasCustomPrompt="1"/>
          </p:nvPr>
        </p:nvSpPr>
        <p:spPr>
          <a:xfrm>
            <a:off x="457200" y="6059487"/>
            <a:ext cx="1120140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5" name="Text Placeholder 4">
            <a:extLst>
              <a:ext uri="{FF2B5EF4-FFF2-40B4-BE49-F238E27FC236}">
                <a16:creationId xmlns:a16="http://schemas.microsoft.com/office/drawing/2014/main" id="{D9106DAD-A926-4AC7-979B-D271C2404F53}"/>
              </a:ext>
            </a:extLst>
          </p:cNvPr>
          <p:cNvSpPr>
            <a:spLocks noGrp="1"/>
          </p:cNvSpPr>
          <p:nvPr>
            <p:ph type="body" sz="quarter" idx="10"/>
          </p:nvPr>
        </p:nvSpPr>
        <p:spPr>
          <a:xfrm>
            <a:off x="456353" y="1508219"/>
            <a:ext cx="9752518" cy="1767130"/>
          </a:xfrm>
          <a:prstGeom prst="rect">
            <a:avLst/>
          </a:prstGeom>
        </p:spPr>
        <p:txBody>
          <a:bodyPr lIns="0" rIns="0"/>
          <a:lstStyle>
            <a:lvl1pPr marL="0" indent="0">
              <a:lnSpc>
                <a:spcPts val="4600"/>
              </a:lnSpc>
              <a:spcBef>
                <a:spcPts val="0"/>
              </a:spcBef>
              <a:spcAft>
                <a:spcPts val="900"/>
              </a:spcAft>
              <a:buNone/>
              <a:defRPr lang="en-US" sz="42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42" name="Group 9">
            <a:extLst>
              <a:ext uri="{FF2B5EF4-FFF2-40B4-BE49-F238E27FC236}">
                <a16:creationId xmlns:a16="http://schemas.microsoft.com/office/drawing/2014/main" id="{E7FCCADA-1FFC-49A0-99C5-452921CFBB38}"/>
              </a:ext>
            </a:extLst>
          </p:cNvPr>
          <p:cNvGrpSpPr>
            <a:grpSpLocks/>
          </p:cNvGrpSpPr>
          <p:nvPr userDrawn="1"/>
        </p:nvGrpSpPr>
        <p:grpSpPr bwMode="white">
          <a:xfrm>
            <a:off x="8371142" y="6529971"/>
            <a:ext cx="3403601" cy="196851"/>
            <a:chOff x="1725" y="3493"/>
            <a:chExt cx="2144" cy="124"/>
          </a:xfrm>
        </p:grpSpPr>
        <p:sp>
          <p:nvSpPr>
            <p:cNvPr id="43" name="Text Box 10">
              <a:extLst>
                <a:ext uri="{FF2B5EF4-FFF2-40B4-BE49-F238E27FC236}">
                  <a16:creationId xmlns:a16="http://schemas.microsoft.com/office/drawing/2014/main" id="{559448F9-5FE7-4E04-8623-6596FB8FF907}"/>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44" name="Rectangle 11">
              <a:extLst>
                <a:ext uri="{FF2B5EF4-FFF2-40B4-BE49-F238E27FC236}">
                  <a16:creationId xmlns:a16="http://schemas.microsoft.com/office/drawing/2014/main" id="{EBE67D4B-827C-4187-A371-644F65549A71}"/>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1271630"/>
      </p:ext>
    </p:extLst>
  </p:cSld>
  <p:clrMapOvr>
    <a:masterClrMapping/>
  </p:clrMapOvr>
  <p:extLst>
    <p:ext uri="{DCECCB84-F9BA-43D5-87BE-67443E8EF086}">
      <p15:sldGuideLst xmlns:p15="http://schemas.microsoft.com/office/powerpoint/2012/main">
        <p15:guide id="1" orient="horz" pos="1019" userDrawn="1">
          <p15:clr>
            <a:srgbClr val="FBAE40"/>
          </p15:clr>
        </p15:guide>
        <p15:guide id="2" orient="horz" pos="4200" userDrawn="1">
          <p15:clr>
            <a:srgbClr val="FBAE40"/>
          </p15:clr>
        </p15:guide>
        <p15:guide id="3" pos="582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 Content (projected)">
    <p:spTree>
      <p:nvGrpSpPr>
        <p:cNvPr id="1" name=""/>
        <p:cNvGrpSpPr/>
        <p:nvPr/>
      </p:nvGrpSpPr>
      <p:grpSpPr>
        <a:xfrm>
          <a:off x="0" y="0"/>
          <a:ext cx="0" cy="0"/>
          <a:chOff x="0" y="0"/>
          <a:chExt cx="0" cy="0"/>
        </a:xfrm>
      </p:grpSpPr>
      <p:pic>
        <p:nvPicPr>
          <p:cNvPr id="8" name="Picture 10">
            <a:extLst>
              <a:ext uri="{FF2B5EF4-FFF2-40B4-BE49-F238E27FC236}">
                <a16:creationId xmlns:a16="http://schemas.microsoft.com/office/drawing/2014/main" id="{4ED3C9B3-D48E-4630-9E1E-6D8E73A8CA4E}"/>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9" name="Text Placeholder 3">
            <a:extLst>
              <a:ext uri="{FF2B5EF4-FFF2-40B4-BE49-F238E27FC236}">
                <a16:creationId xmlns:a16="http://schemas.microsoft.com/office/drawing/2014/main" id="{9C9B043E-19DB-4E09-99A6-C65AF46DB805}"/>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0" name="Slide Number Placeholder 9">
            <a:extLst>
              <a:ext uri="{FF2B5EF4-FFF2-40B4-BE49-F238E27FC236}">
                <a16:creationId xmlns:a16="http://schemas.microsoft.com/office/drawing/2014/main" id="{550DF1EF-E74D-40D6-AC2A-D0CB8FA4C29F}"/>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399DAA3E-6500-4CA4-A283-51D332AF3E50}"/>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13" name="Content Placeholder 2">
            <a:extLst>
              <a:ext uri="{FF2B5EF4-FFF2-40B4-BE49-F238E27FC236}">
                <a16:creationId xmlns:a16="http://schemas.microsoft.com/office/drawing/2014/main" id="{8B67EE1A-141C-45FD-81BC-E8EB1CD86D4D}"/>
              </a:ext>
            </a:extLst>
          </p:cNvPr>
          <p:cNvSpPr>
            <a:spLocks noGrp="1"/>
          </p:cNvSpPr>
          <p:nvPr>
            <p:ph sz="quarter" idx="27" hasCustomPrompt="1"/>
          </p:nvPr>
        </p:nvSpPr>
        <p:spPr>
          <a:xfrm>
            <a:off x="457200" y="1280160"/>
            <a:ext cx="11247120" cy="2103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4" name="Content Placeholder 2">
            <a:extLst>
              <a:ext uri="{FF2B5EF4-FFF2-40B4-BE49-F238E27FC236}">
                <a16:creationId xmlns:a16="http://schemas.microsoft.com/office/drawing/2014/main" id="{2DBC2BA5-FF74-43B6-98BD-B0F4982DD682}"/>
              </a:ext>
            </a:extLst>
          </p:cNvPr>
          <p:cNvSpPr>
            <a:spLocks noGrp="1"/>
          </p:cNvSpPr>
          <p:nvPr>
            <p:ph sz="quarter" idx="28" hasCustomPrompt="1"/>
          </p:nvPr>
        </p:nvSpPr>
        <p:spPr>
          <a:xfrm>
            <a:off x="457200" y="3657600"/>
            <a:ext cx="11247120" cy="2103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40132761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H :: Titles only (projected)">
    <p:spTree>
      <p:nvGrpSpPr>
        <p:cNvPr id="1" name=""/>
        <p:cNvGrpSpPr/>
        <p:nvPr/>
      </p:nvGrpSpPr>
      <p:grpSpPr>
        <a:xfrm>
          <a:off x="0" y="0"/>
          <a:ext cx="0" cy="0"/>
          <a:chOff x="0" y="0"/>
          <a:chExt cx="0" cy="0"/>
        </a:xfrm>
      </p:grpSpPr>
      <p:sp>
        <p:nvSpPr>
          <p:cNvPr id="13" name="Text Placeholder 20"/>
          <p:cNvSpPr>
            <a:spLocks noGrp="1"/>
          </p:cNvSpPr>
          <p:nvPr>
            <p:ph type="body" sz="quarter" idx="10" hasCustomPrompt="1"/>
          </p:nvPr>
        </p:nvSpPr>
        <p:spPr>
          <a:xfrm>
            <a:off x="457200" y="1280160"/>
            <a:ext cx="11247120" cy="548640"/>
          </a:xfrm>
          <a:prstGeom prst="rect">
            <a:avLst/>
          </a:prstGeom>
        </p:spPr>
        <p:txBody>
          <a:bodyPr lIns="0" tIns="0" rIns="0" bIns="0"/>
          <a:lstStyle>
            <a:lvl1pPr marL="0" indent="0">
              <a:lnSpc>
                <a:spcPct val="100000"/>
              </a:lnSpc>
              <a:spcBef>
                <a:spcPts val="0"/>
              </a:spcBef>
              <a:spcAft>
                <a:spcPts val="0"/>
              </a:spcAft>
              <a:buNone/>
              <a:defRPr sz="1800" b="1">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4" name="Text Placeholder 20"/>
          <p:cNvSpPr>
            <a:spLocks noGrp="1"/>
          </p:cNvSpPr>
          <p:nvPr>
            <p:ph type="body" sz="quarter" idx="27" hasCustomPrompt="1"/>
          </p:nvPr>
        </p:nvSpPr>
        <p:spPr>
          <a:xfrm>
            <a:off x="457200" y="3657600"/>
            <a:ext cx="11247120" cy="548640"/>
          </a:xfrm>
          <a:prstGeom prst="rect">
            <a:avLst/>
          </a:prstGeom>
        </p:spPr>
        <p:txBody>
          <a:bodyPr lIns="0" tIns="0" rIns="0" bIns="0"/>
          <a:lstStyle>
            <a:lvl1pPr marL="0" indent="0">
              <a:lnSpc>
                <a:spcPct val="100000"/>
              </a:lnSpc>
              <a:spcBef>
                <a:spcPts val="0"/>
              </a:spcBef>
              <a:spcAft>
                <a:spcPts val="0"/>
              </a:spcAft>
              <a:buNone/>
              <a:defRPr sz="1800" b="1">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FontTx/>
              <a:buNone/>
              <a:defRPr sz="1600"/>
            </a:lvl2pPr>
          </a:lstStyle>
          <a:p>
            <a:pPr lvl="0"/>
            <a:r>
              <a:rPr lang="en-US"/>
              <a:t>Chart/Table Head</a:t>
            </a:r>
          </a:p>
          <a:p>
            <a:pPr lvl="1"/>
            <a:r>
              <a:rPr lang="en-US"/>
              <a:t>Date</a:t>
            </a:r>
          </a:p>
        </p:txBody>
      </p:sp>
      <p:pic>
        <p:nvPicPr>
          <p:cNvPr id="8" name="Picture 10">
            <a:extLst>
              <a:ext uri="{FF2B5EF4-FFF2-40B4-BE49-F238E27FC236}">
                <a16:creationId xmlns:a16="http://schemas.microsoft.com/office/drawing/2014/main" id="{8879D5AC-1D0D-4567-8AF6-14D55DC53599}"/>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9" name="Text Placeholder 3">
            <a:extLst>
              <a:ext uri="{FF2B5EF4-FFF2-40B4-BE49-F238E27FC236}">
                <a16:creationId xmlns:a16="http://schemas.microsoft.com/office/drawing/2014/main" id="{C5984F1E-6AB5-4BC6-9770-15D6AF4A447E}"/>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0" name="Slide Number Placeholder 9">
            <a:extLst>
              <a:ext uri="{FF2B5EF4-FFF2-40B4-BE49-F238E27FC236}">
                <a16:creationId xmlns:a16="http://schemas.microsoft.com/office/drawing/2014/main" id="{742049CB-50C5-4465-8D8D-D696700D449D}"/>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1" name="Text Placeholder 3">
            <a:extLst>
              <a:ext uri="{FF2B5EF4-FFF2-40B4-BE49-F238E27FC236}">
                <a16:creationId xmlns:a16="http://schemas.microsoft.com/office/drawing/2014/main" id="{CA02B5A8-CF30-4874-A818-8C3C767015EB}"/>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Tree>
    <p:extLst>
      <p:ext uri="{BB962C8B-B14F-4D97-AF65-F5344CB8AC3E}">
        <p14:creationId xmlns:p14="http://schemas.microsoft.com/office/powerpoint/2010/main" val="1084108029"/>
      </p:ext>
    </p:extLst>
  </p:cSld>
  <p:clrMapOvr>
    <a:masterClrMapping/>
  </p:clrMapOvr>
  <p:extLst>
    <p:ext uri="{DCECCB84-F9BA-43D5-87BE-67443E8EF086}">
      <p15:sldGuideLst xmlns:p15="http://schemas.microsoft.com/office/powerpoint/2012/main">
        <p15:guide id="1" orient="horz" pos="235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H Content (projected)">
    <p:spTree>
      <p:nvGrpSpPr>
        <p:cNvPr id="1" name=""/>
        <p:cNvGrpSpPr/>
        <p:nvPr/>
      </p:nvGrpSpPr>
      <p:grpSpPr>
        <a:xfrm>
          <a:off x="0" y="0"/>
          <a:ext cx="0" cy="0"/>
          <a:chOff x="0" y="0"/>
          <a:chExt cx="0" cy="0"/>
        </a:xfrm>
      </p:grpSpPr>
      <p:pic>
        <p:nvPicPr>
          <p:cNvPr id="9" name="Picture 10">
            <a:extLst>
              <a:ext uri="{FF2B5EF4-FFF2-40B4-BE49-F238E27FC236}">
                <a16:creationId xmlns:a16="http://schemas.microsoft.com/office/drawing/2014/main" id="{1AE34E20-7B39-409A-9C99-D2DB3E5BDB19}"/>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Text Placeholder 3">
            <a:extLst>
              <a:ext uri="{FF2B5EF4-FFF2-40B4-BE49-F238E27FC236}">
                <a16:creationId xmlns:a16="http://schemas.microsoft.com/office/drawing/2014/main" id="{3B741B20-15C7-4D26-914F-4AD938750715}"/>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Slide Number Placeholder 9">
            <a:extLst>
              <a:ext uri="{FF2B5EF4-FFF2-40B4-BE49-F238E27FC236}">
                <a16:creationId xmlns:a16="http://schemas.microsoft.com/office/drawing/2014/main" id="{D701B955-5AE6-410D-8186-D7C77B59D5E9}"/>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3">
            <a:extLst>
              <a:ext uri="{FF2B5EF4-FFF2-40B4-BE49-F238E27FC236}">
                <a16:creationId xmlns:a16="http://schemas.microsoft.com/office/drawing/2014/main" id="{296C9EC3-C1CC-481C-B083-1D2A56D9775B}"/>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13" name="Content Placeholder 2">
            <a:extLst>
              <a:ext uri="{FF2B5EF4-FFF2-40B4-BE49-F238E27FC236}">
                <a16:creationId xmlns:a16="http://schemas.microsoft.com/office/drawing/2014/main" id="{149CF494-7C31-4DE5-9B45-50C7DCAD855F}"/>
              </a:ext>
            </a:extLst>
          </p:cNvPr>
          <p:cNvSpPr>
            <a:spLocks noGrp="1"/>
          </p:cNvSpPr>
          <p:nvPr>
            <p:ph sz="quarter" idx="27" hasCustomPrompt="1"/>
          </p:nvPr>
        </p:nvSpPr>
        <p:spPr>
          <a:xfrm>
            <a:off x="457200" y="1280160"/>
            <a:ext cx="10149840" cy="137160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Content Placeholder 2">
            <a:extLst>
              <a:ext uri="{FF2B5EF4-FFF2-40B4-BE49-F238E27FC236}">
                <a16:creationId xmlns:a16="http://schemas.microsoft.com/office/drawing/2014/main" id="{4ED10586-04D9-4C16-84E9-668A1ECDE95B}"/>
              </a:ext>
            </a:extLst>
          </p:cNvPr>
          <p:cNvSpPr>
            <a:spLocks noGrp="1"/>
          </p:cNvSpPr>
          <p:nvPr>
            <p:ph sz="quarter" idx="28" hasCustomPrompt="1"/>
          </p:nvPr>
        </p:nvSpPr>
        <p:spPr>
          <a:xfrm>
            <a:off x="457200" y="2834640"/>
            <a:ext cx="10149840" cy="137160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Content Placeholder 2">
            <a:extLst>
              <a:ext uri="{FF2B5EF4-FFF2-40B4-BE49-F238E27FC236}">
                <a16:creationId xmlns:a16="http://schemas.microsoft.com/office/drawing/2014/main" id="{E1EDC2C5-5005-4775-9047-69BBE7AFFE2F}"/>
              </a:ext>
            </a:extLst>
          </p:cNvPr>
          <p:cNvSpPr>
            <a:spLocks noGrp="1"/>
          </p:cNvSpPr>
          <p:nvPr>
            <p:ph sz="quarter" idx="29" hasCustomPrompt="1"/>
          </p:nvPr>
        </p:nvSpPr>
        <p:spPr>
          <a:xfrm>
            <a:off x="457200" y="4398264"/>
            <a:ext cx="10149840" cy="137160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2647626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V Content (projected)">
    <p:spTree>
      <p:nvGrpSpPr>
        <p:cNvPr id="1" name=""/>
        <p:cNvGrpSpPr/>
        <p:nvPr/>
      </p:nvGrpSpPr>
      <p:grpSpPr>
        <a:xfrm>
          <a:off x="0" y="0"/>
          <a:ext cx="0" cy="0"/>
          <a:chOff x="0" y="0"/>
          <a:chExt cx="0" cy="0"/>
        </a:xfrm>
      </p:grpSpPr>
      <p:pic>
        <p:nvPicPr>
          <p:cNvPr id="8" name="Picture 10">
            <a:extLst>
              <a:ext uri="{FF2B5EF4-FFF2-40B4-BE49-F238E27FC236}">
                <a16:creationId xmlns:a16="http://schemas.microsoft.com/office/drawing/2014/main" id="{2CB0DA8C-62AA-4AC3-9B7D-0B9552DBC94F}"/>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9" name="Text Placeholder 3">
            <a:extLst>
              <a:ext uri="{FF2B5EF4-FFF2-40B4-BE49-F238E27FC236}">
                <a16:creationId xmlns:a16="http://schemas.microsoft.com/office/drawing/2014/main" id="{27763606-4127-4B35-9EDB-6910C35A4883}"/>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0" name="Slide Number Placeholder 9">
            <a:extLst>
              <a:ext uri="{FF2B5EF4-FFF2-40B4-BE49-F238E27FC236}">
                <a16:creationId xmlns:a16="http://schemas.microsoft.com/office/drawing/2014/main" id="{B311CD92-260E-4ED9-B8E7-68581585D173}"/>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3" name="Text Placeholder 3">
            <a:extLst>
              <a:ext uri="{FF2B5EF4-FFF2-40B4-BE49-F238E27FC236}">
                <a16:creationId xmlns:a16="http://schemas.microsoft.com/office/drawing/2014/main" id="{11603066-609B-45AD-80C5-FC8E412B06F2}"/>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11" name="Content Placeholder 2">
            <a:extLst>
              <a:ext uri="{FF2B5EF4-FFF2-40B4-BE49-F238E27FC236}">
                <a16:creationId xmlns:a16="http://schemas.microsoft.com/office/drawing/2014/main" id="{BD755A98-5F9C-4624-A55C-4C804601BDB8}"/>
              </a:ext>
            </a:extLst>
          </p:cNvPr>
          <p:cNvSpPr>
            <a:spLocks noGrp="1"/>
          </p:cNvSpPr>
          <p:nvPr>
            <p:ph sz="quarter" idx="27" hasCustomPrompt="1"/>
          </p:nvPr>
        </p:nvSpPr>
        <p:spPr>
          <a:xfrm>
            <a:off x="45720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Content Placeholder 2">
            <a:extLst>
              <a:ext uri="{FF2B5EF4-FFF2-40B4-BE49-F238E27FC236}">
                <a16:creationId xmlns:a16="http://schemas.microsoft.com/office/drawing/2014/main" id="{A79A3AF8-5279-4F4D-AF0D-192248CCC6B8}"/>
              </a:ext>
            </a:extLst>
          </p:cNvPr>
          <p:cNvSpPr>
            <a:spLocks noGrp="1"/>
          </p:cNvSpPr>
          <p:nvPr>
            <p:ph sz="quarter" idx="28" hasCustomPrompt="1"/>
          </p:nvPr>
        </p:nvSpPr>
        <p:spPr>
          <a:xfrm>
            <a:off x="630936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2843502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V Content :: Right with Titles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630936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pic>
        <p:nvPicPr>
          <p:cNvPr id="10" name="Picture 10">
            <a:extLst>
              <a:ext uri="{FF2B5EF4-FFF2-40B4-BE49-F238E27FC236}">
                <a16:creationId xmlns:a16="http://schemas.microsoft.com/office/drawing/2014/main" id="{E6864B5C-9084-40C3-ACAC-D0DB8898542B}"/>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1" name="Text Placeholder 3">
            <a:extLst>
              <a:ext uri="{FF2B5EF4-FFF2-40B4-BE49-F238E27FC236}">
                <a16:creationId xmlns:a16="http://schemas.microsoft.com/office/drawing/2014/main" id="{1DE16065-7A93-4370-8572-1E4F15416143}"/>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Slide Number Placeholder 9">
            <a:extLst>
              <a:ext uri="{FF2B5EF4-FFF2-40B4-BE49-F238E27FC236}">
                <a16:creationId xmlns:a16="http://schemas.microsoft.com/office/drawing/2014/main" id="{4F0CF316-5B61-4F76-BF5A-9C290D2F4831}"/>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5" name="Text Placeholder 3">
            <a:extLst>
              <a:ext uri="{FF2B5EF4-FFF2-40B4-BE49-F238E27FC236}">
                <a16:creationId xmlns:a16="http://schemas.microsoft.com/office/drawing/2014/main" id="{8E2806E0-F1AD-4F42-BA5D-08B982F26ECD}"/>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13" name="Content Placeholder 2">
            <a:extLst>
              <a:ext uri="{FF2B5EF4-FFF2-40B4-BE49-F238E27FC236}">
                <a16:creationId xmlns:a16="http://schemas.microsoft.com/office/drawing/2014/main" id="{53CA7A79-2192-465B-BE1D-E3AE141DAC6D}"/>
              </a:ext>
            </a:extLst>
          </p:cNvPr>
          <p:cNvSpPr>
            <a:spLocks noGrp="1"/>
          </p:cNvSpPr>
          <p:nvPr>
            <p:ph sz="quarter" idx="28" hasCustomPrompt="1"/>
          </p:nvPr>
        </p:nvSpPr>
        <p:spPr>
          <a:xfrm>
            <a:off x="630936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Content Placeholder 2">
            <a:extLst>
              <a:ext uri="{FF2B5EF4-FFF2-40B4-BE49-F238E27FC236}">
                <a16:creationId xmlns:a16="http://schemas.microsoft.com/office/drawing/2014/main" id="{69815696-2109-49AA-92DC-25E2242CC339}"/>
              </a:ext>
            </a:extLst>
          </p:cNvPr>
          <p:cNvSpPr>
            <a:spLocks noGrp="1"/>
          </p:cNvSpPr>
          <p:nvPr>
            <p:ph sz="quarter" idx="27" hasCustomPrompt="1"/>
          </p:nvPr>
        </p:nvSpPr>
        <p:spPr>
          <a:xfrm>
            <a:off x="45720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3615868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V Content :: Left with Titles (projecte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D6E8FFE2-0B36-4A22-A2EF-B62916F95D2B}"/>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1" name="Text Placeholder 3">
            <a:extLst>
              <a:ext uri="{FF2B5EF4-FFF2-40B4-BE49-F238E27FC236}">
                <a16:creationId xmlns:a16="http://schemas.microsoft.com/office/drawing/2014/main" id="{9E1ECA54-ABDD-4ADC-86CF-66510C618FA4}"/>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Slide Number Placeholder 9">
            <a:extLst>
              <a:ext uri="{FF2B5EF4-FFF2-40B4-BE49-F238E27FC236}">
                <a16:creationId xmlns:a16="http://schemas.microsoft.com/office/drawing/2014/main" id="{84EEB38C-48D3-4C88-850B-58719BECF530}"/>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5" name="Text Placeholder 3">
            <a:extLst>
              <a:ext uri="{FF2B5EF4-FFF2-40B4-BE49-F238E27FC236}">
                <a16:creationId xmlns:a16="http://schemas.microsoft.com/office/drawing/2014/main" id="{B857FCB5-411E-46AD-A60A-B2EE5F47BD25}"/>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24" name="Text Placeholder 20">
            <a:extLst>
              <a:ext uri="{FF2B5EF4-FFF2-40B4-BE49-F238E27FC236}">
                <a16:creationId xmlns:a16="http://schemas.microsoft.com/office/drawing/2014/main" id="{4584292F-BFF6-4CC7-830D-01B607D8FD6F}"/>
              </a:ext>
            </a:extLst>
          </p:cNvPr>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3" name="Content Placeholder 2">
            <a:extLst>
              <a:ext uri="{FF2B5EF4-FFF2-40B4-BE49-F238E27FC236}">
                <a16:creationId xmlns:a16="http://schemas.microsoft.com/office/drawing/2014/main" id="{600EB754-8B32-4A09-83B6-46AFC68BB4A8}"/>
              </a:ext>
            </a:extLst>
          </p:cNvPr>
          <p:cNvSpPr>
            <a:spLocks noGrp="1"/>
          </p:cNvSpPr>
          <p:nvPr>
            <p:ph sz="quarter" idx="28" hasCustomPrompt="1"/>
          </p:nvPr>
        </p:nvSpPr>
        <p:spPr>
          <a:xfrm>
            <a:off x="457200" y="1828800"/>
            <a:ext cx="5394960" cy="384048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4" name="Content Placeholder 2">
            <a:extLst>
              <a:ext uri="{FF2B5EF4-FFF2-40B4-BE49-F238E27FC236}">
                <a16:creationId xmlns:a16="http://schemas.microsoft.com/office/drawing/2014/main" id="{8F30A85D-38C5-4257-8CB4-EC9AEE211E54}"/>
              </a:ext>
            </a:extLst>
          </p:cNvPr>
          <p:cNvSpPr>
            <a:spLocks noGrp="1"/>
          </p:cNvSpPr>
          <p:nvPr>
            <p:ph sz="quarter" idx="33" hasCustomPrompt="1"/>
          </p:nvPr>
        </p:nvSpPr>
        <p:spPr>
          <a:xfrm>
            <a:off x="630936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10535752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ntent :: 2 Right with Titles (projected)">
    <p:spTree>
      <p:nvGrpSpPr>
        <p:cNvPr id="1" name=""/>
        <p:cNvGrpSpPr/>
        <p:nvPr/>
      </p:nvGrpSpPr>
      <p:grpSpPr>
        <a:xfrm>
          <a:off x="0" y="0"/>
          <a:ext cx="0" cy="0"/>
          <a:chOff x="0" y="0"/>
          <a:chExt cx="0" cy="0"/>
        </a:xfrm>
      </p:grpSpPr>
      <p:sp>
        <p:nvSpPr>
          <p:cNvPr id="16" name="Text Placeholder 20"/>
          <p:cNvSpPr>
            <a:spLocks noGrp="1"/>
          </p:cNvSpPr>
          <p:nvPr>
            <p:ph type="body" sz="quarter" idx="10" hasCustomPrompt="1"/>
          </p:nvPr>
        </p:nvSpPr>
        <p:spPr>
          <a:xfrm>
            <a:off x="630936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7" name="Text Placeholder 20"/>
          <p:cNvSpPr>
            <a:spLocks noGrp="1"/>
          </p:cNvSpPr>
          <p:nvPr>
            <p:ph type="body" sz="quarter" idx="34" hasCustomPrompt="1"/>
          </p:nvPr>
        </p:nvSpPr>
        <p:spPr>
          <a:xfrm>
            <a:off x="6309360" y="3657600"/>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pic>
        <p:nvPicPr>
          <p:cNvPr id="12" name="Picture 10">
            <a:extLst>
              <a:ext uri="{FF2B5EF4-FFF2-40B4-BE49-F238E27FC236}">
                <a16:creationId xmlns:a16="http://schemas.microsoft.com/office/drawing/2014/main" id="{2725056A-9DF3-45C8-B572-01D03F42409D}"/>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Text Placeholder 3">
            <a:extLst>
              <a:ext uri="{FF2B5EF4-FFF2-40B4-BE49-F238E27FC236}">
                <a16:creationId xmlns:a16="http://schemas.microsoft.com/office/drawing/2014/main" id="{65F527E8-B3F3-49C4-9F9E-46D155672443}"/>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Slide Number Placeholder 9">
            <a:extLst>
              <a:ext uri="{FF2B5EF4-FFF2-40B4-BE49-F238E27FC236}">
                <a16:creationId xmlns:a16="http://schemas.microsoft.com/office/drawing/2014/main" id="{0C6FFE31-1D83-44CF-9842-D6CF74B32500}"/>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0" name="Text Placeholder 3">
            <a:extLst>
              <a:ext uri="{FF2B5EF4-FFF2-40B4-BE49-F238E27FC236}">
                <a16:creationId xmlns:a16="http://schemas.microsoft.com/office/drawing/2014/main" id="{E8F4F4DB-D728-43A3-B192-94BE56A2BA1F}"/>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15" name="Content Placeholder 2">
            <a:extLst>
              <a:ext uri="{FF2B5EF4-FFF2-40B4-BE49-F238E27FC236}">
                <a16:creationId xmlns:a16="http://schemas.microsoft.com/office/drawing/2014/main" id="{67D111D2-1D39-4AE7-997C-CEA3E5329E00}"/>
              </a:ext>
            </a:extLst>
          </p:cNvPr>
          <p:cNvSpPr>
            <a:spLocks noGrp="1"/>
          </p:cNvSpPr>
          <p:nvPr>
            <p:ph sz="quarter" idx="30" hasCustomPrompt="1"/>
          </p:nvPr>
        </p:nvSpPr>
        <p:spPr>
          <a:xfrm>
            <a:off x="6309360"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8" name="Content Placeholder 2">
            <a:extLst>
              <a:ext uri="{FF2B5EF4-FFF2-40B4-BE49-F238E27FC236}">
                <a16:creationId xmlns:a16="http://schemas.microsoft.com/office/drawing/2014/main" id="{714575FA-BD04-45D6-9742-053CB9AF8B41}"/>
              </a:ext>
            </a:extLst>
          </p:cNvPr>
          <p:cNvSpPr>
            <a:spLocks noGrp="1"/>
          </p:cNvSpPr>
          <p:nvPr>
            <p:ph sz="quarter" idx="33" hasCustomPrompt="1"/>
          </p:nvPr>
        </p:nvSpPr>
        <p:spPr>
          <a:xfrm>
            <a:off x="630936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1" name="Content Placeholder 2">
            <a:extLst>
              <a:ext uri="{FF2B5EF4-FFF2-40B4-BE49-F238E27FC236}">
                <a16:creationId xmlns:a16="http://schemas.microsoft.com/office/drawing/2014/main" id="{6B8BE629-5914-496D-BA2B-5300CCD523FA}"/>
              </a:ext>
            </a:extLst>
          </p:cNvPr>
          <p:cNvSpPr>
            <a:spLocks noGrp="1"/>
          </p:cNvSpPr>
          <p:nvPr>
            <p:ph sz="quarter" idx="27" hasCustomPrompt="1"/>
          </p:nvPr>
        </p:nvSpPr>
        <p:spPr>
          <a:xfrm>
            <a:off x="45720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4184433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Content :: 2 Left with Titles (projected)">
    <p:spTree>
      <p:nvGrpSpPr>
        <p:cNvPr id="1" name=""/>
        <p:cNvGrpSpPr/>
        <p:nvPr/>
      </p:nvGrpSpPr>
      <p:grpSpPr>
        <a:xfrm>
          <a:off x="0" y="0"/>
          <a:ext cx="0" cy="0"/>
          <a:chOff x="0" y="0"/>
          <a:chExt cx="0" cy="0"/>
        </a:xfrm>
      </p:grpSpPr>
      <p:pic>
        <p:nvPicPr>
          <p:cNvPr id="19" name="Picture 10">
            <a:extLst>
              <a:ext uri="{FF2B5EF4-FFF2-40B4-BE49-F238E27FC236}">
                <a16:creationId xmlns:a16="http://schemas.microsoft.com/office/drawing/2014/main" id="{AF8D7BC8-66DA-413E-BD7E-AFB91DCFAE49}"/>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24" name="Text Placeholder 3">
            <a:extLst>
              <a:ext uri="{FF2B5EF4-FFF2-40B4-BE49-F238E27FC236}">
                <a16:creationId xmlns:a16="http://schemas.microsoft.com/office/drawing/2014/main" id="{9F196207-BF6F-4422-9321-61158B166AF7}"/>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5" name="Slide Number Placeholder 9">
            <a:extLst>
              <a:ext uri="{FF2B5EF4-FFF2-40B4-BE49-F238E27FC236}">
                <a16:creationId xmlns:a16="http://schemas.microsoft.com/office/drawing/2014/main" id="{52909B6A-13F1-4C25-B2C0-BE20850AF77C}"/>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6" name="Text Placeholder 3">
            <a:extLst>
              <a:ext uri="{FF2B5EF4-FFF2-40B4-BE49-F238E27FC236}">
                <a16:creationId xmlns:a16="http://schemas.microsoft.com/office/drawing/2014/main" id="{E4BBBA53-80CD-4986-8CA6-056B48EEE379}"/>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30" name="Text Placeholder 20">
            <a:extLst>
              <a:ext uri="{FF2B5EF4-FFF2-40B4-BE49-F238E27FC236}">
                <a16:creationId xmlns:a16="http://schemas.microsoft.com/office/drawing/2014/main" id="{9E7C9A5E-1012-46A8-9B94-B6FE23A61987}"/>
              </a:ext>
            </a:extLst>
          </p:cNvPr>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1" name="Text Placeholder 20">
            <a:extLst>
              <a:ext uri="{FF2B5EF4-FFF2-40B4-BE49-F238E27FC236}">
                <a16:creationId xmlns:a16="http://schemas.microsoft.com/office/drawing/2014/main" id="{890B56C2-ECCC-49B3-9971-5A0EF5078F89}"/>
              </a:ext>
            </a:extLst>
          </p:cNvPr>
          <p:cNvSpPr>
            <a:spLocks noGrp="1"/>
          </p:cNvSpPr>
          <p:nvPr>
            <p:ph type="body" sz="quarter" idx="35" hasCustomPrompt="1"/>
          </p:nvPr>
        </p:nvSpPr>
        <p:spPr>
          <a:xfrm>
            <a:off x="457200" y="3657600"/>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Content Placeholder 2">
            <a:extLst>
              <a:ext uri="{FF2B5EF4-FFF2-40B4-BE49-F238E27FC236}">
                <a16:creationId xmlns:a16="http://schemas.microsoft.com/office/drawing/2014/main" id="{0BB578DB-453B-4015-9824-C8E2CBE3D316}"/>
              </a:ext>
            </a:extLst>
          </p:cNvPr>
          <p:cNvSpPr>
            <a:spLocks noGrp="1"/>
          </p:cNvSpPr>
          <p:nvPr>
            <p:ph sz="quarter" idx="30" hasCustomPrompt="1"/>
          </p:nvPr>
        </p:nvSpPr>
        <p:spPr>
          <a:xfrm>
            <a:off x="457200"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Content Placeholder 2">
            <a:extLst>
              <a:ext uri="{FF2B5EF4-FFF2-40B4-BE49-F238E27FC236}">
                <a16:creationId xmlns:a16="http://schemas.microsoft.com/office/drawing/2014/main" id="{A976B72F-A42B-4F1D-BAB9-BFC0985BC89C}"/>
              </a:ext>
            </a:extLst>
          </p:cNvPr>
          <p:cNvSpPr>
            <a:spLocks noGrp="1"/>
          </p:cNvSpPr>
          <p:nvPr>
            <p:ph sz="quarter" idx="33" hasCustomPrompt="1"/>
          </p:nvPr>
        </p:nvSpPr>
        <p:spPr>
          <a:xfrm>
            <a:off x="45720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Content Placeholder 2">
            <a:extLst>
              <a:ext uri="{FF2B5EF4-FFF2-40B4-BE49-F238E27FC236}">
                <a16:creationId xmlns:a16="http://schemas.microsoft.com/office/drawing/2014/main" id="{7815F0F0-F539-423C-9A41-7E8610CA06F7}"/>
              </a:ext>
            </a:extLst>
          </p:cNvPr>
          <p:cNvSpPr>
            <a:spLocks noGrp="1"/>
          </p:cNvSpPr>
          <p:nvPr>
            <p:ph sz="quarter" idx="36" hasCustomPrompt="1"/>
          </p:nvPr>
        </p:nvSpPr>
        <p:spPr>
          <a:xfrm>
            <a:off x="6309360" y="1280160"/>
            <a:ext cx="53949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15888354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Content with Titles (projected)">
    <p:spTree>
      <p:nvGrpSpPr>
        <p:cNvPr id="1" name=""/>
        <p:cNvGrpSpPr/>
        <p:nvPr/>
      </p:nvGrpSpPr>
      <p:grpSpPr>
        <a:xfrm>
          <a:off x="0" y="0"/>
          <a:ext cx="0" cy="0"/>
          <a:chOff x="0" y="0"/>
          <a:chExt cx="0" cy="0"/>
        </a:xfrm>
      </p:grpSpPr>
      <p:pic>
        <p:nvPicPr>
          <p:cNvPr id="14" name="Picture 10">
            <a:extLst>
              <a:ext uri="{FF2B5EF4-FFF2-40B4-BE49-F238E27FC236}">
                <a16:creationId xmlns:a16="http://schemas.microsoft.com/office/drawing/2014/main" id="{FC382D06-CFCC-431C-9264-D444BBD251E8}"/>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5" name="Text Placeholder 3">
            <a:extLst>
              <a:ext uri="{FF2B5EF4-FFF2-40B4-BE49-F238E27FC236}">
                <a16:creationId xmlns:a16="http://schemas.microsoft.com/office/drawing/2014/main" id="{FEFD8762-9F0D-4B49-9055-EE706C4EE89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Slide Number Placeholder 9">
            <a:extLst>
              <a:ext uri="{FF2B5EF4-FFF2-40B4-BE49-F238E27FC236}">
                <a16:creationId xmlns:a16="http://schemas.microsoft.com/office/drawing/2014/main" id="{D4FD8ACC-045E-48AC-9A62-F883B95798B5}"/>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3">
            <a:extLst>
              <a:ext uri="{FF2B5EF4-FFF2-40B4-BE49-F238E27FC236}">
                <a16:creationId xmlns:a16="http://schemas.microsoft.com/office/drawing/2014/main" id="{D3780E5A-A7A8-41D7-962C-2E5D424E0D67}"/>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46" name="Text Placeholder 20">
            <a:extLst>
              <a:ext uri="{FF2B5EF4-FFF2-40B4-BE49-F238E27FC236}">
                <a16:creationId xmlns:a16="http://schemas.microsoft.com/office/drawing/2014/main" id="{9DDD1232-9F2D-497C-A5CE-64B52A21C758}"/>
              </a:ext>
            </a:extLst>
          </p:cNvPr>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47" name="Text Placeholder 20">
            <a:extLst>
              <a:ext uri="{FF2B5EF4-FFF2-40B4-BE49-F238E27FC236}">
                <a16:creationId xmlns:a16="http://schemas.microsoft.com/office/drawing/2014/main" id="{A2354AE1-6A2D-4E48-BC6A-23892256B887}"/>
              </a:ext>
            </a:extLst>
          </p:cNvPr>
          <p:cNvSpPr>
            <a:spLocks noGrp="1"/>
          </p:cNvSpPr>
          <p:nvPr>
            <p:ph type="body" sz="quarter" idx="38" hasCustomPrompt="1"/>
          </p:nvPr>
        </p:nvSpPr>
        <p:spPr>
          <a:xfrm>
            <a:off x="457200" y="3657600"/>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48" name="Text Placeholder 20">
            <a:extLst>
              <a:ext uri="{FF2B5EF4-FFF2-40B4-BE49-F238E27FC236}">
                <a16:creationId xmlns:a16="http://schemas.microsoft.com/office/drawing/2014/main" id="{9BFCC9E4-9E4F-4EF8-B55D-3FDCB9870F75}"/>
              </a:ext>
            </a:extLst>
          </p:cNvPr>
          <p:cNvSpPr>
            <a:spLocks noGrp="1"/>
          </p:cNvSpPr>
          <p:nvPr>
            <p:ph type="body" sz="quarter" idx="39" hasCustomPrompt="1"/>
          </p:nvPr>
        </p:nvSpPr>
        <p:spPr>
          <a:xfrm>
            <a:off x="630936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49" name="Text Placeholder 20">
            <a:extLst>
              <a:ext uri="{FF2B5EF4-FFF2-40B4-BE49-F238E27FC236}">
                <a16:creationId xmlns:a16="http://schemas.microsoft.com/office/drawing/2014/main" id="{08AC9FC5-11EC-4623-9F6A-FD96C7F2E57E}"/>
              </a:ext>
            </a:extLst>
          </p:cNvPr>
          <p:cNvSpPr>
            <a:spLocks noGrp="1"/>
          </p:cNvSpPr>
          <p:nvPr>
            <p:ph type="body" sz="quarter" idx="40" hasCustomPrompt="1"/>
          </p:nvPr>
        </p:nvSpPr>
        <p:spPr>
          <a:xfrm>
            <a:off x="6309360" y="3657600"/>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2" name="Content Placeholder 2">
            <a:extLst>
              <a:ext uri="{FF2B5EF4-FFF2-40B4-BE49-F238E27FC236}">
                <a16:creationId xmlns:a16="http://schemas.microsoft.com/office/drawing/2014/main" id="{C57170CF-94A8-4CFC-89EA-056E1EF3AF29}"/>
              </a:ext>
            </a:extLst>
          </p:cNvPr>
          <p:cNvSpPr>
            <a:spLocks noGrp="1"/>
          </p:cNvSpPr>
          <p:nvPr>
            <p:ph sz="quarter" idx="41" hasCustomPrompt="1"/>
          </p:nvPr>
        </p:nvSpPr>
        <p:spPr>
          <a:xfrm>
            <a:off x="6309360"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3" name="Content Placeholder 2">
            <a:extLst>
              <a:ext uri="{FF2B5EF4-FFF2-40B4-BE49-F238E27FC236}">
                <a16:creationId xmlns:a16="http://schemas.microsoft.com/office/drawing/2014/main" id="{A6807A0F-E8C0-4C41-9345-C836AC4F1734}"/>
              </a:ext>
            </a:extLst>
          </p:cNvPr>
          <p:cNvSpPr>
            <a:spLocks noGrp="1"/>
          </p:cNvSpPr>
          <p:nvPr>
            <p:ph sz="quarter" idx="42" hasCustomPrompt="1"/>
          </p:nvPr>
        </p:nvSpPr>
        <p:spPr>
          <a:xfrm>
            <a:off x="630936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4" name="Content Placeholder 2">
            <a:extLst>
              <a:ext uri="{FF2B5EF4-FFF2-40B4-BE49-F238E27FC236}">
                <a16:creationId xmlns:a16="http://schemas.microsoft.com/office/drawing/2014/main" id="{97385E66-2752-43DD-A41C-95D940701A35}"/>
              </a:ext>
            </a:extLst>
          </p:cNvPr>
          <p:cNvSpPr>
            <a:spLocks noGrp="1"/>
          </p:cNvSpPr>
          <p:nvPr>
            <p:ph sz="quarter" idx="30" hasCustomPrompt="1"/>
          </p:nvPr>
        </p:nvSpPr>
        <p:spPr>
          <a:xfrm>
            <a:off x="457200"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5" name="Content Placeholder 2">
            <a:extLst>
              <a:ext uri="{FF2B5EF4-FFF2-40B4-BE49-F238E27FC236}">
                <a16:creationId xmlns:a16="http://schemas.microsoft.com/office/drawing/2014/main" id="{1493D781-3C23-46F9-AF47-438A2B89925C}"/>
              </a:ext>
            </a:extLst>
          </p:cNvPr>
          <p:cNvSpPr>
            <a:spLocks noGrp="1"/>
          </p:cNvSpPr>
          <p:nvPr>
            <p:ph sz="quarter" idx="33" hasCustomPrompt="1"/>
          </p:nvPr>
        </p:nvSpPr>
        <p:spPr>
          <a:xfrm>
            <a:off x="45720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3016391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Content :: Top Left No Titles (projected)">
    <p:spTree>
      <p:nvGrpSpPr>
        <p:cNvPr id="1" name=""/>
        <p:cNvGrpSpPr/>
        <p:nvPr/>
      </p:nvGrpSpPr>
      <p:grpSpPr>
        <a:xfrm>
          <a:off x="0" y="0"/>
          <a:ext cx="0" cy="0"/>
          <a:chOff x="0" y="0"/>
          <a:chExt cx="0" cy="0"/>
        </a:xfrm>
      </p:grpSpPr>
      <p:pic>
        <p:nvPicPr>
          <p:cNvPr id="13" name="Picture 10">
            <a:extLst>
              <a:ext uri="{FF2B5EF4-FFF2-40B4-BE49-F238E27FC236}">
                <a16:creationId xmlns:a16="http://schemas.microsoft.com/office/drawing/2014/main" id="{6461FA58-FE25-403F-AA7B-BE78B976CCE0}"/>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4" name="Text Placeholder 3">
            <a:extLst>
              <a:ext uri="{FF2B5EF4-FFF2-40B4-BE49-F238E27FC236}">
                <a16:creationId xmlns:a16="http://schemas.microsoft.com/office/drawing/2014/main" id="{D8BFED69-D9B4-47F3-B757-C2AE4D07055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5" name="Slide Number Placeholder 9">
            <a:extLst>
              <a:ext uri="{FF2B5EF4-FFF2-40B4-BE49-F238E27FC236}">
                <a16:creationId xmlns:a16="http://schemas.microsoft.com/office/drawing/2014/main" id="{522D90FA-5FC1-42CF-AB07-416D9EA314E2}"/>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33CD39C5-7988-4E92-B997-0E7F0BE99172}"/>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34" name="Text Placeholder 20">
            <a:extLst>
              <a:ext uri="{FF2B5EF4-FFF2-40B4-BE49-F238E27FC236}">
                <a16:creationId xmlns:a16="http://schemas.microsoft.com/office/drawing/2014/main" id="{88C004F1-7657-420C-9DF1-1C1DCEB77897}"/>
              </a:ext>
            </a:extLst>
          </p:cNvPr>
          <p:cNvSpPr>
            <a:spLocks noGrp="1"/>
          </p:cNvSpPr>
          <p:nvPr>
            <p:ph type="body" sz="quarter" idx="10" hasCustomPrompt="1"/>
          </p:nvPr>
        </p:nvSpPr>
        <p:spPr>
          <a:xfrm>
            <a:off x="630936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6" name="Text Placeholder 20">
            <a:extLst>
              <a:ext uri="{FF2B5EF4-FFF2-40B4-BE49-F238E27FC236}">
                <a16:creationId xmlns:a16="http://schemas.microsoft.com/office/drawing/2014/main" id="{AE0BA1D1-DF4B-4DB1-89D8-74B50942833A}"/>
              </a:ext>
            </a:extLst>
          </p:cNvPr>
          <p:cNvSpPr>
            <a:spLocks noGrp="1"/>
          </p:cNvSpPr>
          <p:nvPr>
            <p:ph type="body" sz="quarter" idx="38" hasCustomPrompt="1"/>
          </p:nvPr>
        </p:nvSpPr>
        <p:spPr>
          <a:xfrm>
            <a:off x="6309360" y="3657600"/>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8" name="Text Placeholder 20">
            <a:extLst>
              <a:ext uri="{FF2B5EF4-FFF2-40B4-BE49-F238E27FC236}">
                <a16:creationId xmlns:a16="http://schemas.microsoft.com/office/drawing/2014/main" id="{AC7D1743-BB69-488E-BF44-7EF7F3E15D44}"/>
              </a:ext>
            </a:extLst>
          </p:cNvPr>
          <p:cNvSpPr>
            <a:spLocks noGrp="1"/>
          </p:cNvSpPr>
          <p:nvPr>
            <p:ph type="body" sz="quarter" idx="39" hasCustomPrompt="1"/>
          </p:nvPr>
        </p:nvSpPr>
        <p:spPr>
          <a:xfrm>
            <a:off x="457200" y="3657600"/>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0" name="Content Placeholder 2">
            <a:extLst>
              <a:ext uri="{FF2B5EF4-FFF2-40B4-BE49-F238E27FC236}">
                <a16:creationId xmlns:a16="http://schemas.microsoft.com/office/drawing/2014/main" id="{F045B340-C768-4C6B-AB45-F45B30C3B50C}"/>
              </a:ext>
            </a:extLst>
          </p:cNvPr>
          <p:cNvSpPr>
            <a:spLocks noGrp="1"/>
          </p:cNvSpPr>
          <p:nvPr>
            <p:ph sz="quarter" idx="30" hasCustomPrompt="1"/>
          </p:nvPr>
        </p:nvSpPr>
        <p:spPr>
          <a:xfrm>
            <a:off x="457200" y="1280160"/>
            <a:ext cx="5394960" cy="201168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1" name="Content Placeholder 2">
            <a:extLst>
              <a:ext uri="{FF2B5EF4-FFF2-40B4-BE49-F238E27FC236}">
                <a16:creationId xmlns:a16="http://schemas.microsoft.com/office/drawing/2014/main" id="{E84F9D15-46BE-4A2F-A697-EB7E586C426B}"/>
              </a:ext>
            </a:extLst>
          </p:cNvPr>
          <p:cNvSpPr>
            <a:spLocks noGrp="1"/>
          </p:cNvSpPr>
          <p:nvPr>
            <p:ph sz="quarter" idx="41" hasCustomPrompt="1"/>
          </p:nvPr>
        </p:nvSpPr>
        <p:spPr>
          <a:xfrm>
            <a:off x="6309360"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Content Placeholder 2">
            <a:extLst>
              <a:ext uri="{FF2B5EF4-FFF2-40B4-BE49-F238E27FC236}">
                <a16:creationId xmlns:a16="http://schemas.microsoft.com/office/drawing/2014/main" id="{429A73AE-B106-4048-BDC7-EF1FB128E003}"/>
              </a:ext>
            </a:extLst>
          </p:cNvPr>
          <p:cNvSpPr>
            <a:spLocks noGrp="1"/>
          </p:cNvSpPr>
          <p:nvPr>
            <p:ph sz="quarter" idx="42" hasCustomPrompt="1"/>
          </p:nvPr>
        </p:nvSpPr>
        <p:spPr>
          <a:xfrm>
            <a:off x="630936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3" name="Content Placeholder 2">
            <a:extLst>
              <a:ext uri="{FF2B5EF4-FFF2-40B4-BE49-F238E27FC236}">
                <a16:creationId xmlns:a16="http://schemas.microsoft.com/office/drawing/2014/main" id="{75614CD2-364A-423B-B5DE-20059304DA16}"/>
              </a:ext>
            </a:extLst>
          </p:cNvPr>
          <p:cNvSpPr>
            <a:spLocks noGrp="1"/>
          </p:cNvSpPr>
          <p:nvPr>
            <p:ph sz="quarter" idx="33" hasCustomPrompt="1"/>
          </p:nvPr>
        </p:nvSpPr>
        <p:spPr>
          <a:xfrm>
            <a:off x="45720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241640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2" name="Picture Placeholder 2">
            <a:extLst>
              <a:ext uri="{FF2B5EF4-FFF2-40B4-BE49-F238E27FC236}">
                <a16:creationId xmlns:a16="http://schemas.microsoft.com/office/drawing/2014/main" id="{3AD9EBEF-458B-454D-8071-DE2019E3F1B8}"/>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p>
        </p:txBody>
      </p:sp>
      <p:sp>
        <p:nvSpPr>
          <p:cNvPr id="19" name="Text Placeholder 4">
            <a:extLst>
              <a:ext uri="{FF2B5EF4-FFF2-40B4-BE49-F238E27FC236}">
                <a16:creationId xmlns:a16="http://schemas.microsoft.com/office/drawing/2014/main" id="{91F04F11-32DF-4423-B037-0273B6E2220C}"/>
              </a:ext>
            </a:extLst>
          </p:cNvPr>
          <p:cNvSpPr>
            <a:spLocks noGrp="1"/>
          </p:cNvSpPr>
          <p:nvPr>
            <p:ph type="body" sz="quarter" idx="10"/>
          </p:nvPr>
        </p:nvSpPr>
        <p:spPr>
          <a:xfrm>
            <a:off x="457200" y="1508760"/>
            <a:ext cx="6309360" cy="2926080"/>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3" name="Group 9">
            <a:extLst>
              <a:ext uri="{FF2B5EF4-FFF2-40B4-BE49-F238E27FC236}">
                <a16:creationId xmlns:a16="http://schemas.microsoft.com/office/drawing/2014/main" id="{51980389-B8E3-4A98-B5A9-6AD384187B9D}"/>
              </a:ext>
            </a:extLst>
          </p:cNvPr>
          <p:cNvGrpSpPr>
            <a:grpSpLocks/>
          </p:cNvGrpSpPr>
          <p:nvPr userDrawn="1"/>
        </p:nvGrpSpPr>
        <p:grpSpPr bwMode="white">
          <a:xfrm>
            <a:off x="8371142" y="6529971"/>
            <a:ext cx="3403601" cy="196851"/>
            <a:chOff x="1725" y="3493"/>
            <a:chExt cx="2144" cy="124"/>
          </a:xfrm>
        </p:grpSpPr>
        <p:sp>
          <p:nvSpPr>
            <p:cNvPr id="24" name="Text Box 10">
              <a:extLst>
                <a:ext uri="{FF2B5EF4-FFF2-40B4-BE49-F238E27FC236}">
                  <a16:creationId xmlns:a16="http://schemas.microsoft.com/office/drawing/2014/main" id="{F466D5D4-CAA2-4D11-A152-C613DC9B59E9}"/>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5" name="Rectangle 11">
              <a:extLst>
                <a:ext uri="{FF2B5EF4-FFF2-40B4-BE49-F238E27FC236}">
                  <a16:creationId xmlns:a16="http://schemas.microsoft.com/office/drawing/2014/main" id="{DB92AF45-06B9-4089-870D-4E413A9285C0}"/>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0" y="5852160"/>
            <a:ext cx="12188952" cy="91440"/>
          </a:xfrm>
          <a:prstGeom prst="rect">
            <a:avLst/>
          </a:prstGeom>
        </p:spPr>
      </p:pic>
    </p:spTree>
    <p:extLst>
      <p:ext uri="{BB962C8B-B14F-4D97-AF65-F5344CB8AC3E}">
        <p14:creationId xmlns:p14="http://schemas.microsoft.com/office/powerpoint/2010/main" val="3125536289"/>
      </p:ext>
    </p:extLst>
  </p:cSld>
  <p:clrMapOvr>
    <a:masterClrMapping/>
  </p:clrMapOvr>
  <p:extLst>
    <p:ext uri="{DCECCB84-F9BA-43D5-87BE-67443E8EF086}">
      <p15:sldGuideLst xmlns:p15="http://schemas.microsoft.com/office/powerpoint/2012/main">
        <p15:guide id="1" orient="horz" pos="4201">
          <p15:clr>
            <a:srgbClr val="FBAE40"/>
          </p15:clr>
        </p15:guide>
        <p15:guide id="3" pos="287" userDrawn="1">
          <p15:clr>
            <a:srgbClr val="FBAE40"/>
          </p15:clr>
        </p15:guide>
        <p15:guide id="5" orient="horz" pos="29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Content :: Bottom Right No Titles (projected)">
    <p:spTree>
      <p:nvGrpSpPr>
        <p:cNvPr id="1" name=""/>
        <p:cNvGrpSpPr/>
        <p:nvPr/>
      </p:nvGrpSpPr>
      <p:grpSpPr>
        <a:xfrm>
          <a:off x="0" y="0"/>
          <a:ext cx="0" cy="0"/>
          <a:chOff x="0" y="0"/>
          <a:chExt cx="0" cy="0"/>
        </a:xfrm>
      </p:grpSpPr>
      <p:sp>
        <p:nvSpPr>
          <p:cNvPr id="24" name="Text Placeholder 20"/>
          <p:cNvSpPr>
            <a:spLocks noGrp="1"/>
          </p:cNvSpPr>
          <p:nvPr>
            <p:ph type="body" sz="quarter" idx="10" hasCustomPrompt="1"/>
          </p:nvPr>
        </p:nvSpPr>
        <p:spPr>
          <a:xfrm>
            <a:off x="45720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5" name="Text Placeholder 20"/>
          <p:cNvSpPr>
            <a:spLocks noGrp="1"/>
          </p:cNvSpPr>
          <p:nvPr>
            <p:ph type="body" sz="quarter" idx="38" hasCustomPrompt="1"/>
          </p:nvPr>
        </p:nvSpPr>
        <p:spPr>
          <a:xfrm>
            <a:off x="457200" y="3657600"/>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8" name="Text Placeholder 20"/>
          <p:cNvSpPr>
            <a:spLocks noGrp="1"/>
          </p:cNvSpPr>
          <p:nvPr>
            <p:ph type="body" sz="quarter" idx="39" hasCustomPrompt="1"/>
          </p:nvPr>
        </p:nvSpPr>
        <p:spPr>
          <a:xfrm>
            <a:off x="6309360" y="1280159"/>
            <a:ext cx="53949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pic>
        <p:nvPicPr>
          <p:cNvPr id="13" name="Picture 10">
            <a:extLst>
              <a:ext uri="{FF2B5EF4-FFF2-40B4-BE49-F238E27FC236}">
                <a16:creationId xmlns:a16="http://schemas.microsoft.com/office/drawing/2014/main" id="{21B25F82-F6BF-4B6B-9EC3-9971E579D92A}"/>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4" name="Text Placeholder 3">
            <a:extLst>
              <a:ext uri="{FF2B5EF4-FFF2-40B4-BE49-F238E27FC236}">
                <a16:creationId xmlns:a16="http://schemas.microsoft.com/office/drawing/2014/main" id="{4D4EE152-8BFD-4690-9C4D-B630EFAC7FAA}"/>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5" name="Slide Number Placeholder 9">
            <a:extLst>
              <a:ext uri="{FF2B5EF4-FFF2-40B4-BE49-F238E27FC236}">
                <a16:creationId xmlns:a16="http://schemas.microsoft.com/office/drawing/2014/main" id="{0787AED2-C655-4783-A02F-D2109582BC9F}"/>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4B5283C7-ADD9-4434-84FC-5A83A1DE7EDF}"/>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20" name="Content Placeholder 2">
            <a:extLst>
              <a:ext uri="{FF2B5EF4-FFF2-40B4-BE49-F238E27FC236}">
                <a16:creationId xmlns:a16="http://schemas.microsoft.com/office/drawing/2014/main" id="{7CC68CB6-0FDE-48D5-9AF5-7D21B864B2DC}"/>
              </a:ext>
            </a:extLst>
          </p:cNvPr>
          <p:cNvSpPr>
            <a:spLocks noGrp="1"/>
          </p:cNvSpPr>
          <p:nvPr>
            <p:ph sz="quarter" idx="37" hasCustomPrompt="1"/>
          </p:nvPr>
        </p:nvSpPr>
        <p:spPr>
          <a:xfrm>
            <a:off x="6309360" y="3657600"/>
            <a:ext cx="5394960" cy="201168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1" name="Content Placeholder 2">
            <a:extLst>
              <a:ext uri="{FF2B5EF4-FFF2-40B4-BE49-F238E27FC236}">
                <a16:creationId xmlns:a16="http://schemas.microsoft.com/office/drawing/2014/main" id="{C6E21689-20DF-4BF1-ADD8-7D2714A9EB70}"/>
              </a:ext>
            </a:extLst>
          </p:cNvPr>
          <p:cNvSpPr>
            <a:spLocks noGrp="1"/>
          </p:cNvSpPr>
          <p:nvPr>
            <p:ph sz="quarter" idx="41" hasCustomPrompt="1"/>
          </p:nvPr>
        </p:nvSpPr>
        <p:spPr>
          <a:xfrm>
            <a:off x="6309360"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Content Placeholder 2">
            <a:extLst>
              <a:ext uri="{FF2B5EF4-FFF2-40B4-BE49-F238E27FC236}">
                <a16:creationId xmlns:a16="http://schemas.microsoft.com/office/drawing/2014/main" id="{71A2C631-C04C-4ED9-AB5C-FC2B63B58634}"/>
              </a:ext>
            </a:extLst>
          </p:cNvPr>
          <p:cNvSpPr>
            <a:spLocks noGrp="1"/>
          </p:cNvSpPr>
          <p:nvPr>
            <p:ph sz="quarter" idx="30" hasCustomPrompt="1"/>
          </p:nvPr>
        </p:nvSpPr>
        <p:spPr>
          <a:xfrm>
            <a:off x="457200" y="1828800"/>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3" name="Content Placeholder 2">
            <a:extLst>
              <a:ext uri="{FF2B5EF4-FFF2-40B4-BE49-F238E27FC236}">
                <a16:creationId xmlns:a16="http://schemas.microsoft.com/office/drawing/2014/main" id="{124D24E4-771A-4270-B62E-E4D464BC7256}"/>
              </a:ext>
            </a:extLst>
          </p:cNvPr>
          <p:cNvSpPr>
            <a:spLocks noGrp="1"/>
          </p:cNvSpPr>
          <p:nvPr>
            <p:ph sz="quarter" idx="33" hasCustomPrompt="1"/>
          </p:nvPr>
        </p:nvSpPr>
        <p:spPr>
          <a:xfrm>
            <a:off x="457200" y="4224528"/>
            <a:ext cx="53949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3587782550"/>
      </p:ext>
    </p:extLst>
  </p:cSld>
  <p:clrMapOvr>
    <a:masterClrMapping/>
  </p:clrMapOvr>
  <p:extLst>
    <p:ext uri="{DCECCB84-F9BA-43D5-87BE-67443E8EF086}">
      <p15:sldGuideLst xmlns:p15="http://schemas.microsoft.com/office/powerpoint/2012/main">
        <p15:guide id="1" orient="horz" pos="208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 Content :: Left with No Titles (projected)">
    <p:spTree>
      <p:nvGrpSpPr>
        <p:cNvPr id="1" name=""/>
        <p:cNvGrpSpPr/>
        <p:nvPr/>
      </p:nvGrpSpPr>
      <p:grpSpPr>
        <a:xfrm>
          <a:off x="0" y="0"/>
          <a:ext cx="0" cy="0"/>
          <a:chOff x="0" y="0"/>
          <a:chExt cx="0" cy="0"/>
        </a:xfrm>
      </p:grpSpPr>
      <p:sp>
        <p:nvSpPr>
          <p:cNvPr id="20" name="Text Placeholder 20"/>
          <p:cNvSpPr>
            <a:spLocks noGrp="1"/>
          </p:cNvSpPr>
          <p:nvPr>
            <p:ph type="body" sz="quarter" idx="10" hasCustomPrompt="1"/>
          </p:nvPr>
        </p:nvSpPr>
        <p:spPr>
          <a:xfrm>
            <a:off x="4297680" y="1280159"/>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1" name="Text Placeholder 20"/>
          <p:cNvSpPr>
            <a:spLocks noGrp="1"/>
          </p:cNvSpPr>
          <p:nvPr>
            <p:ph type="body" sz="quarter" idx="39" hasCustomPrompt="1"/>
          </p:nvPr>
        </p:nvSpPr>
        <p:spPr>
          <a:xfrm>
            <a:off x="8129016" y="1276141"/>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3" name="Text Placeholder 20"/>
          <p:cNvSpPr>
            <a:spLocks noGrp="1"/>
          </p:cNvSpPr>
          <p:nvPr>
            <p:ph type="body" sz="quarter" idx="40" hasCustomPrompt="1"/>
          </p:nvPr>
        </p:nvSpPr>
        <p:spPr>
          <a:xfrm>
            <a:off x="4297680" y="365760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2" name="Text Placeholder 20"/>
          <p:cNvSpPr>
            <a:spLocks noGrp="1"/>
          </p:cNvSpPr>
          <p:nvPr>
            <p:ph type="body" sz="quarter" idx="41" hasCustomPrompt="1"/>
          </p:nvPr>
        </p:nvSpPr>
        <p:spPr>
          <a:xfrm>
            <a:off x="8129016" y="365760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pic>
        <p:nvPicPr>
          <p:cNvPr id="15" name="Picture 10">
            <a:extLst>
              <a:ext uri="{FF2B5EF4-FFF2-40B4-BE49-F238E27FC236}">
                <a16:creationId xmlns:a16="http://schemas.microsoft.com/office/drawing/2014/main" id="{E0B82370-9FA2-4EB2-87C9-1A9B00C09F0F}"/>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Text Placeholder 3">
            <a:extLst>
              <a:ext uri="{FF2B5EF4-FFF2-40B4-BE49-F238E27FC236}">
                <a16:creationId xmlns:a16="http://schemas.microsoft.com/office/drawing/2014/main" id="{1831DF2D-9859-4701-AB26-EC8EC0E46B7A}"/>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5" name="Slide Number Placeholder 9">
            <a:extLst>
              <a:ext uri="{FF2B5EF4-FFF2-40B4-BE49-F238E27FC236}">
                <a16:creationId xmlns:a16="http://schemas.microsoft.com/office/drawing/2014/main" id="{ADE03C0C-A84A-4DB0-B0C5-1CE6B697977B}"/>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6" name="Text Placeholder 3">
            <a:extLst>
              <a:ext uri="{FF2B5EF4-FFF2-40B4-BE49-F238E27FC236}">
                <a16:creationId xmlns:a16="http://schemas.microsoft.com/office/drawing/2014/main" id="{1B2DF5A3-FE32-479F-B4DD-60ECBBCB0A52}"/>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19" name="Content Placeholder 2">
            <a:extLst>
              <a:ext uri="{FF2B5EF4-FFF2-40B4-BE49-F238E27FC236}">
                <a16:creationId xmlns:a16="http://schemas.microsoft.com/office/drawing/2014/main" id="{F3B2290D-F706-47AC-B0A0-E01313883691}"/>
              </a:ext>
            </a:extLst>
          </p:cNvPr>
          <p:cNvSpPr>
            <a:spLocks noGrp="1"/>
          </p:cNvSpPr>
          <p:nvPr>
            <p:ph sz="quarter" idx="30" hasCustomPrompt="1"/>
          </p:nvPr>
        </p:nvSpPr>
        <p:spPr>
          <a:xfrm>
            <a:off x="4297680"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Content Placeholder 2">
            <a:extLst>
              <a:ext uri="{FF2B5EF4-FFF2-40B4-BE49-F238E27FC236}">
                <a16:creationId xmlns:a16="http://schemas.microsoft.com/office/drawing/2014/main" id="{39D8D889-E711-43C2-9354-B97F60D4184A}"/>
              </a:ext>
            </a:extLst>
          </p:cNvPr>
          <p:cNvSpPr>
            <a:spLocks noGrp="1"/>
          </p:cNvSpPr>
          <p:nvPr>
            <p:ph sz="quarter" idx="33" hasCustomPrompt="1"/>
          </p:nvPr>
        </p:nvSpPr>
        <p:spPr>
          <a:xfrm>
            <a:off x="4297680" y="4224528"/>
            <a:ext cx="3566160" cy="1463040"/>
          </a:xfrm>
          <a:prstGeom prst="rect">
            <a:avLst/>
          </a:prstGeom>
        </p:spPr>
        <p:txBody>
          <a:bodyPr wrap="square" lIns="0" tIns="0" rIns="0" bIns="0"/>
          <a:lstStyle>
            <a:lvl1pPr marL="0" indent="0">
              <a:lnSpc>
                <a:spcPct val="100000"/>
              </a:lnSpc>
              <a:spcBef>
                <a:spcPts val="0"/>
              </a:spcBef>
              <a:spcAft>
                <a:spcPts val="4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4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4" name="Content Placeholder 2">
            <a:extLst>
              <a:ext uri="{FF2B5EF4-FFF2-40B4-BE49-F238E27FC236}">
                <a16:creationId xmlns:a16="http://schemas.microsoft.com/office/drawing/2014/main" id="{B9C776E3-6252-4DA5-8AAE-AF484AC8F732}"/>
              </a:ext>
            </a:extLst>
          </p:cNvPr>
          <p:cNvSpPr>
            <a:spLocks noGrp="1"/>
          </p:cNvSpPr>
          <p:nvPr>
            <p:ph sz="quarter" idx="34" hasCustomPrompt="1"/>
          </p:nvPr>
        </p:nvSpPr>
        <p:spPr>
          <a:xfrm>
            <a:off x="8129016"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9" name="Content Placeholder 2">
            <a:extLst>
              <a:ext uri="{FF2B5EF4-FFF2-40B4-BE49-F238E27FC236}">
                <a16:creationId xmlns:a16="http://schemas.microsoft.com/office/drawing/2014/main" id="{7DB41A0A-1E25-4AB5-876A-E68B1AB95531}"/>
              </a:ext>
            </a:extLst>
          </p:cNvPr>
          <p:cNvSpPr>
            <a:spLocks noGrp="1"/>
          </p:cNvSpPr>
          <p:nvPr>
            <p:ph sz="quarter" idx="37" hasCustomPrompt="1"/>
          </p:nvPr>
        </p:nvSpPr>
        <p:spPr>
          <a:xfrm>
            <a:off x="8129016" y="4224528"/>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0" name="Content Placeholder 2">
            <a:extLst>
              <a:ext uri="{FF2B5EF4-FFF2-40B4-BE49-F238E27FC236}">
                <a16:creationId xmlns:a16="http://schemas.microsoft.com/office/drawing/2014/main" id="{F907B011-A7FD-46BA-B168-7CD51BBE590C}"/>
              </a:ext>
            </a:extLst>
          </p:cNvPr>
          <p:cNvSpPr>
            <a:spLocks noGrp="1"/>
          </p:cNvSpPr>
          <p:nvPr>
            <p:ph sz="quarter" idx="38" hasCustomPrompt="1"/>
          </p:nvPr>
        </p:nvSpPr>
        <p:spPr>
          <a:xfrm>
            <a:off x="457200" y="1280160"/>
            <a:ext cx="35661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3408369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 Content :: Right with No Titles (projected)">
    <p:spTree>
      <p:nvGrpSpPr>
        <p:cNvPr id="1" name=""/>
        <p:cNvGrpSpPr/>
        <p:nvPr/>
      </p:nvGrpSpPr>
      <p:grpSpPr>
        <a:xfrm>
          <a:off x="0" y="0"/>
          <a:ext cx="0" cy="0"/>
          <a:chOff x="0" y="0"/>
          <a:chExt cx="0" cy="0"/>
        </a:xfrm>
      </p:grpSpPr>
      <p:sp>
        <p:nvSpPr>
          <p:cNvPr id="20" name="Text Placeholder 20"/>
          <p:cNvSpPr>
            <a:spLocks noGrp="1"/>
          </p:cNvSpPr>
          <p:nvPr>
            <p:ph type="body" sz="quarter" idx="10" hasCustomPrompt="1"/>
          </p:nvPr>
        </p:nvSpPr>
        <p:spPr>
          <a:xfrm>
            <a:off x="4297680" y="1280159"/>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1" name="Text Placeholder 20"/>
          <p:cNvSpPr>
            <a:spLocks noGrp="1"/>
          </p:cNvSpPr>
          <p:nvPr>
            <p:ph type="body" sz="quarter" idx="40" hasCustomPrompt="1"/>
          </p:nvPr>
        </p:nvSpPr>
        <p:spPr>
          <a:xfrm>
            <a:off x="4297680" y="365760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2" name="Text Placeholder 20"/>
          <p:cNvSpPr>
            <a:spLocks noGrp="1"/>
          </p:cNvSpPr>
          <p:nvPr>
            <p:ph type="body" sz="quarter" idx="43" hasCustomPrompt="1"/>
          </p:nvPr>
        </p:nvSpPr>
        <p:spPr>
          <a:xfrm>
            <a:off x="457200" y="128016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9" name="Text Placeholder 20"/>
          <p:cNvSpPr>
            <a:spLocks noGrp="1"/>
          </p:cNvSpPr>
          <p:nvPr>
            <p:ph type="body" sz="quarter" idx="44" hasCustomPrompt="1"/>
          </p:nvPr>
        </p:nvSpPr>
        <p:spPr>
          <a:xfrm>
            <a:off x="457200" y="365760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pic>
        <p:nvPicPr>
          <p:cNvPr id="15" name="Picture 10">
            <a:extLst>
              <a:ext uri="{FF2B5EF4-FFF2-40B4-BE49-F238E27FC236}">
                <a16:creationId xmlns:a16="http://schemas.microsoft.com/office/drawing/2014/main" id="{3D64931F-57A9-44D0-9A91-802C7271FCE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6" name="Text Placeholder 3">
            <a:extLst>
              <a:ext uri="{FF2B5EF4-FFF2-40B4-BE49-F238E27FC236}">
                <a16:creationId xmlns:a16="http://schemas.microsoft.com/office/drawing/2014/main" id="{FA0F306E-D9B6-4EAA-BAFA-1DFB79CB711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5" name="Slide Number Placeholder 9">
            <a:extLst>
              <a:ext uri="{FF2B5EF4-FFF2-40B4-BE49-F238E27FC236}">
                <a16:creationId xmlns:a16="http://schemas.microsoft.com/office/drawing/2014/main" id="{D262909A-F080-491A-BE6F-AD33D27383D0}"/>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9" name="Text Placeholder 3">
            <a:extLst>
              <a:ext uri="{FF2B5EF4-FFF2-40B4-BE49-F238E27FC236}">
                <a16:creationId xmlns:a16="http://schemas.microsoft.com/office/drawing/2014/main" id="{592ABF55-A507-418B-ADE7-D7584214059F}"/>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23" name="Content Placeholder 2">
            <a:extLst>
              <a:ext uri="{FF2B5EF4-FFF2-40B4-BE49-F238E27FC236}">
                <a16:creationId xmlns:a16="http://schemas.microsoft.com/office/drawing/2014/main" id="{2D790F98-6B2C-4A6E-984D-8EDDF17DF594}"/>
              </a:ext>
            </a:extLst>
          </p:cNvPr>
          <p:cNvSpPr>
            <a:spLocks noGrp="1"/>
          </p:cNvSpPr>
          <p:nvPr>
            <p:ph sz="quarter" idx="30" hasCustomPrompt="1"/>
          </p:nvPr>
        </p:nvSpPr>
        <p:spPr>
          <a:xfrm>
            <a:off x="457200"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4" name="Content Placeholder 2">
            <a:extLst>
              <a:ext uri="{FF2B5EF4-FFF2-40B4-BE49-F238E27FC236}">
                <a16:creationId xmlns:a16="http://schemas.microsoft.com/office/drawing/2014/main" id="{E55E440B-1F4F-48B8-ACC8-CA7CF0194941}"/>
              </a:ext>
            </a:extLst>
          </p:cNvPr>
          <p:cNvSpPr>
            <a:spLocks noGrp="1"/>
          </p:cNvSpPr>
          <p:nvPr>
            <p:ph sz="quarter" idx="33" hasCustomPrompt="1"/>
          </p:nvPr>
        </p:nvSpPr>
        <p:spPr>
          <a:xfrm>
            <a:off x="457200" y="4224528"/>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6" name="Content Placeholder 2">
            <a:extLst>
              <a:ext uri="{FF2B5EF4-FFF2-40B4-BE49-F238E27FC236}">
                <a16:creationId xmlns:a16="http://schemas.microsoft.com/office/drawing/2014/main" id="{DF2772D9-91E1-428F-A4E2-E75CE7EBB59C}"/>
              </a:ext>
            </a:extLst>
          </p:cNvPr>
          <p:cNvSpPr>
            <a:spLocks noGrp="1"/>
          </p:cNvSpPr>
          <p:nvPr>
            <p:ph sz="quarter" idx="38" hasCustomPrompt="1"/>
          </p:nvPr>
        </p:nvSpPr>
        <p:spPr>
          <a:xfrm>
            <a:off x="8129016" y="1280160"/>
            <a:ext cx="3566160" cy="438912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8" name="Content Placeholder 2">
            <a:extLst>
              <a:ext uri="{FF2B5EF4-FFF2-40B4-BE49-F238E27FC236}">
                <a16:creationId xmlns:a16="http://schemas.microsoft.com/office/drawing/2014/main" id="{05F99FB1-2BEA-423C-BD9A-B8F8A1265778}"/>
              </a:ext>
            </a:extLst>
          </p:cNvPr>
          <p:cNvSpPr>
            <a:spLocks noGrp="1"/>
          </p:cNvSpPr>
          <p:nvPr>
            <p:ph sz="quarter" idx="45" hasCustomPrompt="1"/>
          </p:nvPr>
        </p:nvSpPr>
        <p:spPr>
          <a:xfrm>
            <a:off x="4297680"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0" name="Content Placeholder 2">
            <a:extLst>
              <a:ext uri="{FF2B5EF4-FFF2-40B4-BE49-F238E27FC236}">
                <a16:creationId xmlns:a16="http://schemas.microsoft.com/office/drawing/2014/main" id="{AD4DA54C-6259-4DC0-B124-0460AC9364F3}"/>
              </a:ext>
            </a:extLst>
          </p:cNvPr>
          <p:cNvSpPr>
            <a:spLocks noGrp="1"/>
          </p:cNvSpPr>
          <p:nvPr>
            <p:ph sz="quarter" idx="46" hasCustomPrompt="1"/>
          </p:nvPr>
        </p:nvSpPr>
        <p:spPr>
          <a:xfrm>
            <a:off x="4297680" y="4224528"/>
            <a:ext cx="3566160" cy="1463040"/>
          </a:xfrm>
          <a:prstGeom prst="rect">
            <a:avLst/>
          </a:prstGeom>
        </p:spPr>
        <p:txBody>
          <a:bodyPr wrap="square" lIns="0" tIns="0" rIns="0" bIns="0"/>
          <a:lstStyle>
            <a:lvl1pPr marL="0" indent="0">
              <a:lnSpc>
                <a:spcPct val="100000"/>
              </a:lnSpc>
              <a:spcBef>
                <a:spcPts val="0"/>
              </a:spcBef>
              <a:spcAft>
                <a:spcPts val="4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4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968745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 Content with Titles (projected)">
    <p:spTree>
      <p:nvGrpSpPr>
        <p:cNvPr id="1" name=""/>
        <p:cNvGrpSpPr/>
        <p:nvPr/>
      </p:nvGrpSpPr>
      <p:grpSpPr>
        <a:xfrm>
          <a:off x="0" y="0"/>
          <a:ext cx="0" cy="0"/>
          <a:chOff x="0" y="0"/>
          <a:chExt cx="0" cy="0"/>
        </a:xfrm>
      </p:grpSpPr>
      <p:sp>
        <p:nvSpPr>
          <p:cNvPr id="23" name="Text Placeholder 20"/>
          <p:cNvSpPr>
            <a:spLocks noGrp="1"/>
          </p:cNvSpPr>
          <p:nvPr>
            <p:ph type="body" sz="quarter" idx="10" hasCustomPrompt="1"/>
          </p:nvPr>
        </p:nvSpPr>
        <p:spPr>
          <a:xfrm>
            <a:off x="4297680" y="1280159"/>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4" name="Text Placeholder 20"/>
          <p:cNvSpPr>
            <a:spLocks noGrp="1"/>
          </p:cNvSpPr>
          <p:nvPr>
            <p:ph type="body" sz="quarter" idx="39" hasCustomPrompt="1"/>
          </p:nvPr>
        </p:nvSpPr>
        <p:spPr>
          <a:xfrm>
            <a:off x="8129016" y="1276141"/>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9" name="Text Placeholder 20"/>
          <p:cNvSpPr>
            <a:spLocks noGrp="1"/>
          </p:cNvSpPr>
          <p:nvPr>
            <p:ph type="body" sz="quarter" idx="40" hasCustomPrompt="1"/>
          </p:nvPr>
        </p:nvSpPr>
        <p:spPr>
          <a:xfrm>
            <a:off x="4297680" y="365760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3" name="Text Placeholder 20"/>
          <p:cNvSpPr>
            <a:spLocks noGrp="1"/>
          </p:cNvSpPr>
          <p:nvPr>
            <p:ph type="body" sz="quarter" idx="42" hasCustomPrompt="1"/>
          </p:nvPr>
        </p:nvSpPr>
        <p:spPr>
          <a:xfrm>
            <a:off x="8129016" y="365760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8" name="Text Placeholder 20"/>
          <p:cNvSpPr>
            <a:spLocks noGrp="1"/>
          </p:cNvSpPr>
          <p:nvPr>
            <p:ph type="body" sz="quarter" idx="43" hasCustomPrompt="1"/>
          </p:nvPr>
        </p:nvSpPr>
        <p:spPr>
          <a:xfrm>
            <a:off x="457200" y="128016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49" name="Text Placeholder 20"/>
          <p:cNvSpPr>
            <a:spLocks noGrp="1"/>
          </p:cNvSpPr>
          <p:nvPr>
            <p:ph type="body" sz="quarter" idx="44" hasCustomPrompt="1"/>
          </p:nvPr>
        </p:nvSpPr>
        <p:spPr>
          <a:xfrm>
            <a:off x="457200" y="3657600"/>
            <a:ext cx="356616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pic>
        <p:nvPicPr>
          <p:cNvPr id="18" name="Picture 10">
            <a:extLst>
              <a:ext uri="{FF2B5EF4-FFF2-40B4-BE49-F238E27FC236}">
                <a16:creationId xmlns:a16="http://schemas.microsoft.com/office/drawing/2014/main" id="{A8950FA7-6D72-4415-AF9D-74E500C4368B}"/>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9" name="Text Placeholder 3">
            <a:extLst>
              <a:ext uri="{FF2B5EF4-FFF2-40B4-BE49-F238E27FC236}">
                <a16:creationId xmlns:a16="http://schemas.microsoft.com/office/drawing/2014/main" id="{28D3295E-EA20-4CC6-B327-7CE1E936DD67}"/>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8ADA3640-399A-4367-8F6A-BD909DB07E4D}"/>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1" name="Text Placeholder 3">
            <a:extLst>
              <a:ext uri="{FF2B5EF4-FFF2-40B4-BE49-F238E27FC236}">
                <a16:creationId xmlns:a16="http://schemas.microsoft.com/office/drawing/2014/main" id="{08E6384A-49BA-4CE4-AA41-578887930AE1}"/>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28" name="Content Placeholder 2">
            <a:extLst>
              <a:ext uri="{FF2B5EF4-FFF2-40B4-BE49-F238E27FC236}">
                <a16:creationId xmlns:a16="http://schemas.microsoft.com/office/drawing/2014/main" id="{6FF8F114-3AFC-4DB6-B614-AF12CF19CF7D}"/>
              </a:ext>
            </a:extLst>
          </p:cNvPr>
          <p:cNvSpPr>
            <a:spLocks noGrp="1"/>
          </p:cNvSpPr>
          <p:nvPr>
            <p:ph sz="quarter" idx="30" hasCustomPrompt="1"/>
          </p:nvPr>
        </p:nvSpPr>
        <p:spPr>
          <a:xfrm>
            <a:off x="457200"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tabLst/>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1" name="Content Placeholder 2">
            <a:extLst>
              <a:ext uri="{FF2B5EF4-FFF2-40B4-BE49-F238E27FC236}">
                <a16:creationId xmlns:a16="http://schemas.microsoft.com/office/drawing/2014/main" id="{D799ACEC-0162-4784-92A3-62E2D7C23077}"/>
              </a:ext>
            </a:extLst>
          </p:cNvPr>
          <p:cNvSpPr>
            <a:spLocks noGrp="1"/>
          </p:cNvSpPr>
          <p:nvPr>
            <p:ph sz="quarter" idx="33" hasCustomPrompt="1"/>
          </p:nvPr>
        </p:nvSpPr>
        <p:spPr>
          <a:xfrm>
            <a:off x="457200" y="4224528"/>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2" name="Content Placeholder 2">
            <a:extLst>
              <a:ext uri="{FF2B5EF4-FFF2-40B4-BE49-F238E27FC236}">
                <a16:creationId xmlns:a16="http://schemas.microsoft.com/office/drawing/2014/main" id="{6A240C74-ED56-434C-B347-C8B60CD2B46B}"/>
              </a:ext>
            </a:extLst>
          </p:cNvPr>
          <p:cNvSpPr>
            <a:spLocks noGrp="1"/>
          </p:cNvSpPr>
          <p:nvPr>
            <p:ph sz="quarter" idx="45" hasCustomPrompt="1"/>
          </p:nvPr>
        </p:nvSpPr>
        <p:spPr>
          <a:xfrm>
            <a:off x="4297680"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5" name="Content Placeholder 2">
            <a:extLst>
              <a:ext uri="{FF2B5EF4-FFF2-40B4-BE49-F238E27FC236}">
                <a16:creationId xmlns:a16="http://schemas.microsoft.com/office/drawing/2014/main" id="{24081006-5554-4C9B-A09B-3083565E9547}"/>
              </a:ext>
            </a:extLst>
          </p:cNvPr>
          <p:cNvSpPr>
            <a:spLocks noGrp="1"/>
          </p:cNvSpPr>
          <p:nvPr>
            <p:ph sz="quarter" idx="46" hasCustomPrompt="1"/>
          </p:nvPr>
        </p:nvSpPr>
        <p:spPr>
          <a:xfrm>
            <a:off x="4297680" y="4224528"/>
            <a:ext cx="3566160" cy="1463040"/>
          </a:xfrm>
          <a:prstGeom prst="rect">
            <a:avLst/>
          </a:prstGeom>
        </p:spPr>
        <p:txBody>
          <a:bodyPr wrap="square" lIns="0" tIns="0" rIns="0" bIns="0"/>
          <a:lstStyle>
            <a:lvl1pPr marL="0" indent="0">
              <a:lnSpc>
                <a:spcPct val="100000"/>
              </a:lnSpc>
              <a:spcBef>
                <a:spcPts val="0"/>
              </a:spcBef>
              <a:spcAft>
                <a:spcPts val="4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4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6" name="Content Placeholder 2">
            <a:extLst>
              <a:ext uri="{FF2B5EF4-FFF2-40B4-BE49-F238E27FC236}">
                <a16:creationId xmlns:a16="http://schemas.microsoft.com/office/drawing/2014/main" id="{A9D77D1C-931B-4CC2-8033-352CA84D33B0}"/>
              </a:ext>
            </a:extLst>
          </p:cNvPr>
          <p:cNvSpPr>
            <a:spLocks noGrp="1"/>
          </p:cNvSpPr>
          <p:nvPr>
            <p:ph sz="quarter" idx="34" hasCustomPrompt="1"/>
          </p:nvPr>
        </p:nvSpPr>
        <p:spPr>
          <a:xfrm>
            <a:off x="8129016" y="1828800"/>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7" name="Content Placeholder 2">
            <a:extLst>
              <a:ext uri="{FF2B5EF4-FFF2-40B4-BE49-F238E27FC236}">
                <a16:creationId xmlns:a16="http://schemas.microsoft.com/office/drawing/2014/main" id="{2D236251-23D5-419F-87D4-F1525F8E5B6F}"/>
              </a:ext>
            </a:extLst>
          </p:cNvPr>
          <p:cNvSpPr>
            <a:spLocks noGrp="1"/>
          </p:cNvSpPr>
          <p:nvPr>
            <p:ph sz="quarter" idx="37" hasCustomPrompt="1"/>
          </p:nvPr>
        </p:nvSpPr>
        <p:spPr>
          <a:xfrm>
            <a:off x="8129016" y="4224528"/>
            <a:ext cx="3566160" cy="1463040"/>
          </a:xfrm>
          <a:prstGeom prst="rect">
            <a:avLst/>
          </a:prstGeom>
        </p:spPr>
        <p:txBody>
          <a:bodyPr wrap="square" lIns="0" tIns="0" rIns="0" bIns="0"/>
          <a:lstStyle>
            <a:lvl1pPr marL="0" indent="0">
              <a:lnSpc>
                <a:spcPct val="100000"/>
              </a:lnSpc>
              <a:spcBef>
                <a:spcPts val="0"/>
              </a:spcBef>
              <a:spcAft>
                <a:spcPts val="800"/>
              </a:spcAft>
              <a:buClr>
                <a:schemeClr val="accent4"/>
              </a:buClr>
              <a:buSzPct val="110000"/>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SzPct val="110000"/>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4922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7834067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H Content :: Bottom with Titles (projected)">
    <p:spTree>
      <p:nvGrpSpPr>
        <p:cNvPr id="1" name=""/>
        <p:cNvGrpSpPr/>
        <p:nvPr/>
      </p:nvGrpSpPr>
      <p:grpSpPr>
        <a:xfrm>
          <a:off x="0" y="0"/>
          <a:ext cx="0" cy="0"/>
          <a:chOff x="0" y="0"/>
          <a:chExt cx="0" cy="0"/>
        </a:xfrm>
      </p:grpSpPr>
      <p:sp>
        <p:nvSpPr>
          <p:cNvPr id="14" name="Text Placeholder 20"/>
          <p:cNvSpPr>
            <a:spLocks noGrp="1"/>
          </p:cNvSpPr>
          <p:nvPr>
            <p:ph type="body" sz="quarter" idx="44" hasCustomPrompt="1"/>
          </p:nvPr>
        </p:nvSpPr>
        <p:spPr>
          <a:xfrm>
            <a:off x="457200" y="3639312"/>
            <a:ext cx="1014984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pic>
        <p:nvPicPr>
          <p:cNvPr id="9" name="Picture 10">
            <a:extLst>
              <a:ext uri="{FF2B5EF4-FFF2-40B4-BE49-F238E27FC236}">
                <a16:creationId xmlns:a16="http://schemas.microsoft.com/office/drawing/2014/main" id="{6E718E35-367A-4969-A9F6-D480A3974B90}"/>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Text Placeholder 3">
            <a:extLst>
              <a:ext uri="{FF2B5EF4-FFF2-40B4-BE49-F238E27FC236}">
                <a16:creationId xmlns:a16="http://schemas.microsoft.com/office/drawing/2014/main" id="{01C5180D-92DE-4594-80B6-B4EDE69DF164}"/>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Slide Number Placeholder 9">
            <a:extLst>
              <a:ext uri="{FF2B5EF4-FFF2-40B4-BE49-F238E27FC236}">
                <a16:creationId xmlns:a16="http://schemas.microsoft.com/office/drawing/2014/main" id="{D170F179-D683-4D16-9CC0-42C2BE4B759B}"/>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5" name="Text Placeholder 3">
            <a:extLst>
              <a:ext uri="{FF2B5EF4-FFF2-40B4-BE49-F238E27FC236}">
                <a16:creationId xmlns:a16="http://schemas.microsoft.com/office/drawing/2014/main" id="{AFBD48A9-AF49-4E14-9924-6F5D517C950F}"/>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13" name="Content Placeholder 2">
            <a:extLst>
              <a:ext uri="{FF2B5EF4-FFF2-40B4-BE49-F238E27FC236}">
                <a16:creationId xmlns:a16="http://schemas.microsoft.com/office/drawing/2014/main" id="{A12EE3B2-809D-4142-A448-5D5D03682567}"/>
              </a:ext>
            </a:extLst>
          </p:cNvPr>
          <p:cNvSpPr>
            <a:spLocks noGrp="1"/>
          </p:cNvSpPr>
          <p:nvPr>
            <p:ph sz="quarter" idx="27" hasCustomPrompt="1"/>
          </p:nvPr>
        </p:nvSpPr>
        <p:spPr>
          <a:xfrm>
            <a:off x="457200" y="1280160"/>
            <a:ext cx="10149840" cy="2103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Content Placeholder 2">
            <a:extLst>
              <a:ext uri="{FF2B5EF4-FFF2-40B4-BE49-F238E27FC236}">
                <a16:creationId xmlns:a16="http://schemas.microsoft.com/office/drawing/2014/main" id="{1B88DA83-AD65-4186-8233-43442B7DE55C}"/>
              </a:ext>
            </a:extLst>
          </p:cNvPr>
          <p:cNvSpPr>
            <a:spLocks noGrp="1"/>
          </p:cNvSpPr>
          <p:nvPr>
            <p:ph sz="quarter" idx="28" hasCustomPrompt="1"/>
          </p:nvPr>
        </p:nvSpPr>
        <p:spPr>
          <a:xfrm>
            <a:off x="457200" y="4206240"/>
            <a:ext cx="10149840"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30190416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H Content :: Top with Titles (projected)">
    <p:spTree>
      <p:nvGrpSpPr>
        <p:cNvPr id="1" name=""/>
        <p:cNvGrpSpPr/>
        <p:nvPr/>
      </p:nvGrpSpPr>
      <p:grpSpPr>
        <a:xfrm>
          <a:off x="0" y="0"/>
          <a:ext cx="0" cy="0"/>
          <a:chOff x="0" y="0"/>
          <a:chExt cx="0" cy="0"/>
        </a:xfrm>
      </p:grpSpPr>
      <p:sp>
        <p:nvSpPr>
          <p:cNvPr id="14" name="Text Placeholder 20"/>
          <p:cNvSpPr>
            <a:spLocks noGrp="1"/>
          </p:cNvSpPr>
          <p:nvPr>
            <p:ph type="body" sz="quarter" idx="43" hasCustomPrompt="1"/>
          </p:nvPr>
        </p:nvSpPr>
        <p:spPr>
          <a:xfrm>
            <a:off x="457200" y="1280160"/>
            <a:ext cx="1014984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pic>
        <p:nvPicPr>
          <p:cNvPr id="9" name="Picture 10">
            <a:extLst>
              <a:ext uri="{FF2B5EF4-FFF2-40B4-BE49-F238E27FC236}">
                <a16:creationId xmlns:a16="http://schemas.microsoft.com/office/drawing/2014/main" id="{D82A41FA-1A79-4CD0-8DDC-F40F3AC9F15C}"/>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0" name="Text Placeholder 3">
            <a:extLst>
              <a:ext uri="{FF2B5EF4-FFF2-40B4-BE49-F238E27FC236}">
                <a16:creationId xmlns:a16="http://schemas.microsoft.com/office/drawing/2014/main" id="{C86144EA-516B-4715-A580-C84B50C08808}"/>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1" name="Slide Number Placeholder 9">
            <a:extLst>
              <a:ext uri="{FF2B5EF4-FFF2-40B4-BE49-F238E27FC236}">
                <a16:creationId xmlns:a16="http://schemas.microsoft.com/office/drawing/2014/main" id="{53D33763-326F-4530-AF76-CC64641ACC34}"/>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2" name="Text Placeholder 3">
            <a:extLst>
              <a:ext uri="{FF2B5EF4-FFF2-40B4-BE49-F238E27FC236}">
                <a16:creationId xmlns:a16="http://schemas.microsoft.com/office/drawing/2014/main" id="{D5638773-6AFC-4498-83F7-CA9406444B77}"/>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13" name="Content Placeholder 2">
            <a:extLst>
              <a:ext uri="{FF2B5EF4-FFF2-40B4-BE49-F238E27FC236}">
                <a16:creationId xmlns:a16="http://schemas.microsoft.com/office/drawing/2014/main" id="{DC7DCFF2-5867-4E6F-A164-E56D942C3EA8}"/>
              </a:ext>
            </a:extLst>
          </p:cNvPr>
          <p:cNvSpPr>
            <a:spLocks noGrp="1"/>
          </p:cNvSpPr>
          <p:nvPr>
            <p:ph sz="quarter" idx="28" hasCustomPrompt="1"/>
          </p:nvPr>
        </p:nvSpPr>
        <p:spPr>
          <a:xfrm>
            <a:off x="457200" y="1828800"/>
            <a:ext cx="10149840"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Content Placeholder 2">
            <a:extLst>
              <a:ext uri="{FF2B5EF4-FFF2-40B4-BE49-F238E27FC236}">
                <a16:creationId xmlns:a16="http://schemas.microsoft.com/office/drawing/2014/main" id="{75B2F693-820E-4DC8-9332-76F8E4A28539}"/>
              </a:ext>
            </a:extLst>
          </p:cNvPr>
          <p:cNvSpPr>
            <a:spLocks noGrp="1"/>
          </p:cNvSpPr>
          <p:nvPr>
            <p:ph sz="quarter" idx="30" hasCustomPrompt="1"/>
          </p:nvPr>
        </p:nvSpPr>
        <p:spPr>
          <a:xfrm>
            <a:off x="457200" y="3657600"/>
            <a:ext cx="10149840" cy="2103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33688614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H Content with Titles (projected)">
    <p:spTree>
      <p:nvGrpSpPr>
        <p:cNvPr id="1" name=""/>
        <p:cNvGrpSpPr/>
        <p:nvPr/>
      </p:nvGrpSpPr>
      <p:grpSpPr>
        <a:xfrm>
          <a:off x="0" y="0"/>
          <a:ext cx="0" cy="0"/>
          <a:chOff x="0" y="0"/>
          <a:chExt cx="0" cy="0"/>
        </a:xfrm>
      </p:grpSpPr>
      <p:sp>
        <p:nvSpPr>
          <p:cNvPr id="17" name="Text Placeholder 20"/>
          <p:cNvSpPr>
            <a:spLocks noGrp="1"/>
          </p:cNvSpPr>
          <p:nvPr>
            <p:ph type="body" sz="quarter" idx="43" hasCustomPrompt="1"/>
          </p:nvPr>
        </p:nvSpPr>
        <p:spPr>
          <a:xfrm>
            <a:off x="457200" y="1280160"/>
            <a:ext cx="1014984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8" name="Text Placeholder 20"/>
          <p:cNvSpPr>
            <a:spLocks noGrp="1"/>
          </p:cNvSpPr>
          <p:nvPr>
            <p:ph type="body" sz="quarter" idx="44" hasCustomPrompt="1"/>
          </p:nvPr>
        </p:nvSpPr>
        <p:spPr>
          <a:xfrm>
            <a:off x="457200" y="3733800"/>
            <a:ext cx="10149840" cy="548640"/>
          </a:xfrm>
          <a:prstGeom prst="rect">
            <a:avLst/>
          </a:prstGeom>
        </p:spPr>
        <p:txBody>
          <a:bodyPr lIns="0" tIns="0" rIns="0" bIns="0" anchor="t" anchorCtr="0"/>
          <a:lstStyle>
            <a:lvl1pPr marL="0" marR="0" indent="0" algn="l" defTabSz="89901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401" indent="0">
              <a:lnSpc>
                <a:spcPct val="100000"/>
              </a:lnSpc>
              <a:spcBef>
                <a:spcPts val="0"/>
              </a:spcBef>
              <a:spcAft>
                <a:spcPts val="0"/>
              </a:spcAft>
              <a:buFontTx/>
              <a:buNone/>
              <a:defRPr sz="1600"/>
            </a:lvl2pPr>
          </a:lstStyle>
          <a:p>
            <a:pPr lvl="0"/>
            <a:r>
              <a:rPr lang="en-US"/>
              <a:t>Chart/Table Head</a:t>
            </a:r>
          </a:p>
          <a:p>
            <a:pPr lvl="1"/>
            <a:r>
              <a:rPr lang="en-US"/>
              <a:t>Date</a:t>
            </a:r>
          </a:p>
        </p:txBody>
      </p:sp>
      <p:pic>
        <p:nvPicPr>
          <p:cNvPr id="10" name="Picture 10">
            <a:extLst>
              <a:ext uri="{FF2B5EF4-FFF2-40B4-BE49-F238E27FC236}">
                <a16:creationId xmlns:a16="http://schemas.microsoft.com/office/drawing/2014/main" id="{8A676B4C-824B-42CD-B098-BA889B4D236B}"/>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1" name="Text Placeholder 3">
            <a:extLst>
              <a:ext uri="{FF2B5EF4-FFF2-40B4-BE49-F238E27FC236}">
                <a16:creationId xmlns:a16="http://schemas.microsoft.com/office/drawing/2014/main" id="{49CE2C01-4E1C-4FB5-8C19-96ECC3785B7F}"/>
              </a:ext>
            </a:extLst>
          </p:cNvPr>
          <p:cNvSpPr>
            <a:spLocks noGrp="1"/>
          </p:cNvSpPr>
          <p:nvPr>
            <p:ph type="body" sz="quarter" idx="26" hasCustomPrompt="1"/>
          </p:nvPr>
        </p:nvSpPr>
        <p:spPr>
          <a:xfrm>
            <a:off x="457200" y="5988212"/>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2" name="Slide Number Placeholder 9">
            <a:extLst>
              <a:ext uri="{FF2B5EF4-FFF2-40B4-BE49-F238E27FC236}">
                <a16:creationId xmlns:a16="http://schemas.microsoft.com/office/drawing/2014/main" id="{29FF76CC-EEBB-45BF-B5F4-26E929AD2D9B}"/>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3" name="Text Placeholder 3">
            <a:extLst>
              <a:ext uri="{FF2B5EF4-FFF2-40B4-BE49-F238E27FC236}">
                <a16:creationId xmlns:a16="http://schemas.microsoft.com/office/drawing/2014/main" id="{785DEAA6-BA1A-4A8D-B3C8-6FEC7D0640DF}"/>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15" name="Content Placeholder 2">
            <a:extLst>
              <a:ext uri="{FF2B5EF4-FFF2-40B4-BE49-F238E27FC236}">
                <a16:creationId xmlns:a16="http://schemas.microsoft.com/office/drawing/2014/main" id="{6068EFA8-19E6-4737-B0E3-FC91D45BD5AC}"/>
              </a:ext>
            </a:extLst>
          </p:cNvPr>
          <p:cNvSpPr>
            <a:spLocks noGrp="1"/>
          </p:cNvSpPr>
          <p:nvPr>
            <p:ph sz="quarter" idx="28" hasCustomPrompt="1"/>
          </p:nvPr>
        </p:nvSpPr>
        <p:spPr>
          <a:xfrm>
            <a:off x="457200" y="1838332"/>
            <a:ext cx="10149840"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Content Placeholder 2">
            <a:extLst>
              <a:ext uri="{FF2B5EF4-FFF2-40B4-BE49-F238E27FC236}">
                <a16:creationId xmlns:a16="http://schemas.microsoft.com/office/drawing/2014/main" id="{4D1C35C7-5403-4606-AB89-0B4D2888A5C5}"/>
              </a:ext>
            </a:extLst>
          </p:cNvPr>
          <p:cNvSpPr>
            <a:spLocks noGrp="1"/>
          </p:cNvSpPr>
          <p:nvPr>
            <p:ph sz="quarter" idx="45" hasCustomPrompt="1"/>
          </p:nvPr>
        </p:nvSpPr>
        <p:spPr>
          <a:xfrm>
            <a:off x="457200" y="4291968"/>
            <a:ext cx="10149840"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600"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63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4944" indent="-22860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4052203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Table medium (print)">
    <p:spTree>
      <p:nvGrpSpPr>
        <p:cNvPr id="1" name=""/>
        <p:cNvGrpSpPr/>
        <p:nvPr/>
      </p:nvGrpSpPr>
      <p:grpSpPr>
        <a:xfrm>
          <a:off x="0" y="0"/>
          <a:ext cx="0" cy="0"/>
          <a:chOff x="0" y="0"/>
          <a:chExt cx="0" cy="0"/>
        </a:xfrm>
      </p:grpSpPr>
      <p:sp>
        <p:nvSpPr>
          <p:cNvPr id="8" name="Text Placeholder 20"/>
          <p:cNvSpPr>
            <a:spLocks noGrp="1"/>
          </p:cNvSpPr>
          <p:nvPr>
            <p:ph type="body" sz="quarter" idx="10" hasCustomPrompt="1"/>
          </p:nvPr>
        </p:nvSpPr>
        <p:spPr>
          <a:xfrm>
            <a:off x="457200" y="1280160"/>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3" name="Table Placeholder 2"/>
          <p:cNvSpPr>
            <a:spLocks noGrp="1"/>
          </p:cNvSpPr>
          <p:nvPr>
            <p:ph type="tbl" sz="quarter" idx="24"/>
          </p:nvPr>
        </p:nvSpPr>
        <p:spPr>
          <a:xfrm>
            <a:off x="457200" y="1737361"/>
            <a:ext cx="5394960" cy="3976687"/>
          </a:xfrm>
          <a:prstGeom prst="rect">
            <a:avLst/>
          </a:prstGeom>
        </p:spPr>
        <p:txBody>
          <a:bodyPr lIns="0" tIns="0" rIns="0" bIns="0"/>
          <a:lstStyle>
            <a:lvl1pPr marL="0" indent="0">
              <a:buNone/>
              <a:defRPr sz="1000"/>
            </a:lvl1pPr>
          </a:lstStyle>
          <a:p>
            <a:r>
              <a:rPr lang="en-US"/>
              <a:t>Click icon to add table</a:t>
            </a:r>
          </a:p>
        </p:txBody>
      </p:sp>
      <p:sp>
        <p:nvSpPr>
          <p:cNvPr id="11" name="Table Placeholder 2"/>
          <p:cNvSpPr>
            <a:spLocks noGrp="1"/>
          </p:cNvSpPr>
          <p:nvPr>
            <p:ph type="tbl" sz="quarter" idx="25"/>
          </p:nvPr>
        </p:nvSpPr>
        <p:spPr>
          <a:xfrm>
            <a:off x="6309360" y="1737361"/>
            <a:ext cx="5394960" cy="3976687"/>
          </a:xfrm>
          <a:prstGeom prst="rect">
            <a:avLst/>
          </a:prstGeom>
        </p:spPr>
        <p:txBody>
          <a:bodyPr lIns="0" tIns="0" rIns="0" bIns="0"/>
          <a:lstStyle>
            <a:lvl1pPr marL="0" indent="0">
              <a:buNone/>
              <a:defRPr sz="1000"/>
            </a:lvl1pPr>
          </a:lstStyle>
          <a:p>
            <a:r>
              <a:rPr lang="en-US"/>
              <a:t>Click icon to add table</a:t>
            </a:r>
          </a:p>
        </p:txBody>
      </p:sp>
      <p:sp>
        <p:nvSpPr>
          <p:cNvPr id="9" name="Text Placeholder 3">
            <a:extLst>
              <a:ext uri="{FF2B5EF4-FFF2-40B4-BE49-F238E27FC236}">
                <a16:creationId xmlns:a16="http://schemas.microsoft.com/office/drawing/2014/main" id="{F9903F90-46F1-4E09-A785-626256AF4EA3}"/>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0" name="Picture 9">
            <a:extLst>
              <a:ext uri="{FF2B5EF4-FFF2-40B4-BE49-F238E27FC236}">
                <a16:creationId xmlns:a16="http://schemas.microsoft.com/office/drawing/2014/main" id="{2CABF8F8-A4C5-40E5-9B21-61F5D6F70430}"/>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2" name="Slide Number Placeholder 9">
            <a:extLst>
              <a:ext uri="{FF2B5EF4-FFF2-40B4-BE49-F238E27FC236}">
                <a16:creationId xmlns:a16="http://schemas.microsoft.com/office/drawing/2014/main" id="{2805E174-C1A1-4B30-9929-6E0462B39BA4}"/>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4" name="Text Placeholder 3">
            <a:extLst>
              <a:ext uri="{FF2B5EF4-FFF2-40B4-BE49-F238E27FC236}">
                <a16:creationId xmlns:a16="http://schemas.microsoft.com/office/drawing/2014/main" id="{78A4F4B4-4B7D-4E3B-A250-D1EF0E6B36DF}"/>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3639257757"/>
      </p:ext>
    </p:extLst>
  </p:cSld>
  <p:clrMapOvr>
    <a:masterClrMapping/>
  </p:clrMapOvr>
  <p:extLst>
    <p:ext uri="{DCECCB84-F9BA-43D5-87BE-67443E8EF086}">
      <p15:sldGuideLst xmlns:p15="http://schemas.microsoft.com/office/powerpoint/2012/main">
        <p15:guide id="1" orient="horz" pos="410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Table w/subhead (print)">
    <p:spTree>
      <p:nvGrpSpPr>
        <p:cNvPr id="1" name=""/>
        <p:cNvGrpSpPr/>
        <p:nvPr/>
      </p:nvGrpSpPr>
      <p:grpSpPr>
        <a:xfrm>
          <a:off x="0" y="0"/>
          <a:ext cx="0" cy="0"/>
          <a:chOff x="0" y="0"/>
          <a:chExt cx="0" cy="0"/>
        </a:xfrm>
      </p:grpSpPr>
      <p:sp>
        <p:nvSpPr>
          <p:cNvPr id="3" name="Table Placeholder 2"/>
          <p:cNvSpPr>
            <a:spLocks noGrp="1"/>
          </p:cNvSpPr>
          <p:nvPr>
            <p:ph type="tbl" sz="quarter" idx="16"/>
          </p:nvPr>
        </p:nvSpPr>
        <p:spPr>
          <a:xfrm>
            <a:off x="455676" y="1828801"/>
            <a:ext cx="5394960" cy="2281797"/>
          </a:xfrm>
          <a:prstGeom prst="rect">
            <a:avLst/>
          </a:prstGeom>
        </p:spPr>
        <p:txBody>
          <a:bodyPr lIns="0" tIns="0" rIns="0" bIns="0" rtlCol="0"/>
          <a:lstStyle>
            <a:lvl1pPr marL="0" indent="0">
              <a:buNone/>
              <a:defRPr sz="1000"/>
            </a:lvl1pPr>
          </a:lstStyle>
          <a:p>
            <a:pPr lvl="0"/>
            <a:r>
              <a:rPr lang="en-US" noProof="0"/>
              <a:t>Click icon to add table</a:t>
            </a:r>
          </a:p>
        </p:txBody>
      </p:sp>
      <p:sp>
        <p:nvSpPr>
          <p:cNvPr id="20" name="Table Placeholder 2"/>
          <p:cNvSpPr>
            <a:spLocks noGrp="1"/>
          </p:cNvSpPr>
          <p:nvPr>
            <p:ph type="tbl" sz="quarter" idx="17"/>
          </p:nvPr>
        </p:nvSpPr>
        <p:spPr>
          <a:xfrm>
            <a:off x="6309360" y="1828801"/>
            <a:ext cx="5394960" cy="2281797"/>
          </a:xfrm>
          <a:prstGeom prst="rect">
            <a:avLst/>
          </a:prstGeom>
        </p:spPr>
        <p:txBody>
          <a:bodyPr lIns="0" tIns="0" rIns="0" bIns="0" rtlCol="0"/>
          <a:lstStyle>
            <a:lvl1pPr marL="0" indent="0">
              <a:buNone/>
              <a:defRPr sz="1000"/>
            </a:lvl1pPr>
          </a:lstStyle>
          <a:p>
            <a:pPr lvl="0"/>
            <a:r>
              <a:rPr lang="en-US" noProof="0"/>
              <a:t>Click icon to add table</a:t>
            </a:r>
          </a:p>
        </p:txBody>
      </p:sp>
      <p:sp>
        <p:nvSpPr>
          <p:cNvPr id="15" name="Text Placeholder 20"/>
          <p:cNvSpPr>
            <a:spLocks noGrp="1"/>
          </p:cNvSpPr>
          <p:nvPr>
            <p:ph type="body" sz="quarter" idx="10" hasCustomPrompt="1"/>
          </p:nvPr>
        </p:nvSpPr>
        <p:spPr>
          <a:xfrm>
            <a:off x="455676" y="1280160"/>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0E8F4724-FEF0-4856-B65B-AF0CB798B867}"/>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2" name="Picture 11">
            <a:extLst>
              <a:ext uri="{FF2B5EF4-FFF2-40B4-BE49-F238E27FC236}">
                <a16:creationId xmlns:a16="http://schemas.microsoft.com/office/drawing/2014/main" id="{38E5C619-F608-4143-A0E7-ED9EDF80B869}"/>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Slide Number Placeholder 9">
            <a:extLst>
              <a:ext uri="{FF2B5EF4-FFF2-40B4-BE49-F238E27FC236}">
                <a16:creationId xmlns:a16="http://schemas.microsoft.com/office/drawing/2014/main" id="{A77A284B-0E3B-4968-BF65-FE766BCCA8D6}"/>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FBC3F3F2-6862-42A8-90DA-AC51360A94AF}"/>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0" name="Text Placeholder 20"/>
          <p:cNvSpPr>
            <a:spLocks noGrp="1"/>
          </p:cNvSpPr>
          <p:nvPr>
            <p:ph type="body" sz="quarter" idx="19" hasCustomPrompt="1"/>
          </p:nvPr>
        </p:nvSpPr>
        <p:spPr>
          <a:xfrm>
            <a:off x="457200" y="1691640"/>
            <a:ext cx="5394960" cy="135784"/>
          </a:xfrm>
          <a:prstGeom prst="rect">
            <a:avLst/>
          </a:prstGeom>
        </p:spPr>
        <p:txBody>
          <a:bodyPr lIns="0" tIns="0" rIns="0" bIns="0"/>
          <a:lstStyle>
            <a:lvl1pPr marL="0" indent="0">
              <a:lnSpc>
                <a:spcPts val="1059"/>
              </a:lnSpc>
              <a:spcAft>
                <a:spcPts val="0"/>
              </a:spcAft>
              <a:buNone/>
              <a:defRPr sz="1000" b="1" baseline="0">
                <a:solidFill>
                  <a:srgbClr val="3769FF"/>
                </a:solidFill>
                <a:latin typeface="Arial" panose="020B0604020202020204" pitchFamily="34" charset="0"/>
                <a:cs typeface="Arial" panose="020B0604020202020204" pitchFamily="34" charset="0"/>
              </a:defRPr>
            </a:lvl1pPr>
          </a:lstStyle>
          <a:p>
            <a:pPr lvl="0"/>
            <a:r>
              <a:rPr lang="en-US"/>
              <a:t>Chart/Table Subhead</a:t>
            </a:r>
          </a:p>
        </p:txBody>
      </p:sp>
    </p:spTree>
    <p:extLst>
      <p:ext uri="{BB962C8B-B14F-4D97-AF65-F5344CB8AC3E}">
        <p14:creationId xmlns:p14="http://schemas.microsoft.com/office/powerpoint/2010/main" val="612931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2 Table (print)">
    <p:spTree>
      <p:nvGrpSpPr>
        <p:cNvPr id="1" name=""/>
        <p:cNvGrpSpPr/>
        <p:nvPr/>
      </p:nvGrpSpPr>
      <p:grpSpPr>
        <a:xfrm>
          <a:off x="0" y="0"/>
          <a:ext cx="0" cy="0"/>
          <a:chOff x="0" y="0"/>
          <a:chExt cx="0" cy="0"/>
        </a:xfrm>
      </p:grpSpPr>
      <p:sp>
        <p:nvSpPr>
          <p:cNvPr id="15" name="Slide Number Placeholder 9">
            <a:extLst>
              <a:ext uri="{FF2B5EF4-FFF2-40B4-BE49-F238E27FC236}">
                <a16:creationId xmlns:a16="http://schemas.microsoft.com/office/drawing/2014/main" id="{7824D492-E6DF-4E3E-94D3-5621BF883330}"/>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3">
            <a:extLst>
              <a:ext uri="{FF2B5EF4-FFF2-40B4-BE49-F238E27FC236}">
                <a16:creationId xmlns:a16="http://schemas.microsoft.com/office/drawing/2014/main" id="{6B9E88E6-488E-4431-8D2B-2ED58767442D}"/>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5" name="Table Placeholder 2"/>
          <p:cNvSpPr>
            <a:spLocks noGrp="1"/>
          </p:cNvSpPr>
          <p:nvPr>
            <p:ph type="tbl" sz="quarter" idx="21"/>
          </p:nvPr>
        </p:nvSpPr>
        <p:spPr>
          <a:xfrm>
            <a:off x="6309360" y="3224032"/>
            <a:ext cx="5394960" cy="1280160"/>
          </a:xfrm>
          <a:prstGeom prst="rect">
            <a:avLst/>
          </a:prstGeom>
        </p:spPr>
        <p:txBody>
          <a:bodyPr lIns="0" tIns="0" rIns="0" bIns="0" rtlCol="0"/>
          <a:lstStyle>
            <a:lvl1pPr marL="0" indent="0">
              <a:buNone/>
              <a:defRPr sz="1000"/>
            </a:lvl1pPr>
          </a:lstStyle>
          <a:p>
            <a:pPr lvl="0"/>
            <a:r>
              <a:rPr lang="en-US" noProof="0"/>
              <a:t>Click icon to add table</a:t>
            </a:r>
          </a:p>
        </p:txBody>
      </p:sp>
      <p:sp>
        <p:nvSpPr>
          <p:cNvPr id="20" name="Table Placeholder 2"/>
          <p:cNvSpPr>
            <a:spLocks noGrp="1"/>
          </p:cNvSpPr>
          <p:nvPr>
            <p:ph type="tbl" sz="quarter" idx="17"/>
          </p:nvPr>
        </p:nvSpPr>
        <p:spPr>
          <a:xfrm>
            <a:off x="6309360" y="1740802"/>
            <a:ext cx="5394960" cy="1280160"/>
          </a:xfrm>
          <a:prstGeom prst="rect">
            <a:avLst/>
          </a:prstGeom>
        </p:spPr>
        <p:txBody>
          <a:bodyPr lIns="0" tIns="0" rIns="0" bIns="0" rtlCol="0"/>
          <a:lstStyle>
            <a:lvl1pPr marL="0" indent="0">
              <a:buNone/>
              <a:defRPr sz="1000"/>
            </a:lvl1pPr>
          </a:lstStyle>
          <a:p>
            <a:pPr lvl="0"/>
            <a:r>
              <a:rPr lang="en-US" noProof="0"/>
              <a:t>Click icon to add table</a:t>
            </a:r>
          </a:p>
        </p:txBody>
      </p:sp>
      <p:sp>
        <p:nvSpPr>
          <p:cNvPr id="3" name="Table Placeholder 2"/>
          <p:cNvSpPr>
            <a:spLocks noGrp="1"/>
          </p:cNvSpPr>
          <p:nvPr>
            <p:ph type="tbl" sz="quarter" idx="16"/>
          </p:nvPr>
        </p:nvSpPr>
        <p:spPr>
          <a:xfrm>
            <a:off x="457200" y="1740802"/>
            <a:ext cx="5394960" cy="2763390"/>
          </a:xfrm>
          <a:prstGeom prst="rect">
            <a:avLst/>
          </a:prstGeom>
        </p:spPr>
        <p:txBody>
          <a:bodyPr lIns="0" tIns="0" rIns="0" bIns="0" rtlCol="0"/>
          <a:lstStyle>
            <a:lvl1pPr marL="0" indent="0">
              <a:buNone/>
              <a:defRPr sz="1000"/>
            </a:lvl1pPr>
          </a:lstStyle>
          <a:p>
            <a:pPr lvl="0"/>
            <a:r>
              <a:rPr lang="en-US" noProof="0"/>
              <a:t>Click icon to add table</a:t>
            </a:r>
          </a:p>
        </p:txBody>
      </p:sp>
      <p:sp>
        <p:nvSpPr>
          <p:cNvPr id="18" name="Text Placeholder 20"/>
          <p:cNvSpPr>
            <a:spLocks noGrp="1"/>
          </p:cNvSpPr>
          <p:nvPr>
            <p:ph type="body" sz="quarter" idx="10" hasCustomPrompt="1"/>
          </p:nvPr>
        </p:nvSpPr>
        <p:spPr>
          <a:xfrm>
            <a:off x="457202" y="1280160"/>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3" name="Text Placeholder 3">
            <a:extLst>
              <a:ext uri="{FF2B5EF4-FFF2-40B4-BE49-F238E27FC236}">
                <a16:creationId xmlns:a16="http://schemas.microsoft.com/office/drawing/2014/main" id="{E8B11B09-288B-4555-B972-61E0D302D115}"/>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4">
            <a:extLst>
              <a:ext uri="{FF2B5EF4-FFF2-40B4-BE49-F238E27FC236}">
                <a16:creationId xmlns:a16="http://schemas.microsoft.com/office/drawing/2014/main" id="{C322495F-4BEC-407A-A8F3-72D8F7D3A169}"/>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19509656"/>
      </p:ext>
    </p:extLst>
  </p:cSld>
  <p:clrMapOvr>
    <a:masterClrMapping/>
  </p:clrMapOvr>
  <p:extLst>
    <p:ext uri="{DCECCB84-F9BA-43D5-87BE-67443E8EF086}">
      <p15:sldGuideLst xmlns:p15="http://schemas.microsoft.com/office/powerpoint/2012/main">
        <p15:guide id="1" orient="horz" pos="280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6" name="Picture Placeholder 2">
            <a:extLst>
              <a:ext uri="{FF2B5EF4-FFF2-40B4-BE49-F238E27FC236}">
                <a16:creationId xmlns:a16="http://schemas.microsoft.com/office/drawing/2014/main" id="{A0E3A7C6-E32A-4FC8-80B4-11AF266D0730}"/>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p>
        </p:txBody>
      </p:sp>
      <p:sp>
        <p:nvSpPr>
          <p:cNvPr id="20" name="Text Placeholder 4">
            <a:extLst>
              <a:ext uri="{FF2B5EF4-FFF2-40B4-BE49-F238E27FC236}">
                <a16:creationId xmlns:a16="http://schemas.microsoft.com/office/drawing/2014/main" id="{D92FBE3D-03BD-42A1-BEFB-3F913842A9DC}"/>
              </a:ext>
            </a:extLst>
          </p:cNvPr>
          <p:cNvSpPr>
            <a:spLocks noGrp="1"/>
          </p:cNvSpPr>
          <p:nvPr>
            <p:ph type="body" sz="quarter" idx="10"/>
          </p:nvPr>
        </p:nvSpPr>
        <p:spPr>
          <a:xfrm>
            <a:off x="457200" y="1508759"/>
            <a:ext cx="6309360" cy="2926080"/>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oup 9">
            <a:extLst>
              <a:ext uri="{FF2B5EF4-FFF2-40B4-BE49-F238E27FC236}">
                <a16:creationId xmlns:a16="http://schemas.microsoft.com/office/drawing/2014/main" id="{E398864F-1529-4C4C-BC66-7CD2F752BFCF}"/>
              </a:ext>
            </a:extLst>
          </p:cNvPr>
          <p:cNvGrpSpPr>
            <a:grpSpLocks/>
          </p:cNvGrpSpPr>
          <p:nvPr userDrawn="1"/>
        </p:nvGrpSpPr>
        <p:grpSpPr bwMode="white">
          <a:xfrm>
            <a:off x="8371142" y="6529971"/>
            <a:ext cx="3403601" cy="196851"/>
            <a:chOff x="1725" y="3493"/>
            <a:chExt cx="2144" cy="124"/>
          </a:xfrm>
        </p:grpSpPr>
        <p:sp>
          <p:nvSpPr>
            <p:cNvPr id="23" name="Text Box 10">
              <a:extLst>
                <a:ext uri="{FF2B5EF4-FFF2-40B4-BE49-F238E27FC236}">
                  <a16:creationId xmlns:a16="http://schemas.microsoft.com/office/drawing/2014/main" id="{2638B9B2-8035-42FB-8761-AEB5E4A140E7}"/>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4" name="Rectangle 11">
              <a:extLst>
                <a:ext uri="{FF2B5EF4-FFF2-40B4-BE49-F238E27FC236}">
                  <a16:creationId xmlns:a16="http://schemas.microsoft.com/office/drawing/2014/main" id="{302CE7A1-CC66-439B-AC9A-92EC9402B2A2}"/>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0" y="5852160"/>
            <a:ext cx="12188952" cy="91440"/>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6F726C85-7723-EA4A-B071-26B71E4406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488" y="5112981"/>
            <a:ext cx="2000250" cy="480060"/>
          </a:xfrm>
          <a:prstGeom prst="rect">
            <a:avLst/>
          </a:prstGeom>
        </p:spPr>
      </p:pic>
    </p:spTree>
    <p:extLst>
      <p:ext uri="{BB962C8B-B14F-4D97-AF65-F5344CB8AC3E}">
        <p14:creationId xmlns:p14="http://schemas.microsoft.com/office/powerpoint/2010/main" val="2979990979"/>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5" orient="horz" pos="29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2 Table (print)">
    <p:spTree>
      <p:nvGrpSpPr>
        <p:cNvPr id="1" name=""/>
        <p:cNvGrpSpPr/>
        <p:nvPr/>
      </p:nvGrpSpPr>
      <p:grpSpPr>
        <a:xfrm>
          <a:off x="0" y="0"/>
          <a:ext cx="0" cy="0"/>
          <a:chOff x="0" y="0"/>
          <a:chExt cx="0" cy="0"/>
        </a:xfrm>
      </p:grpSpPr>
      <p:sp>
        <p:nvSpPr>
          <p:cNvPr id="22" name="Table Placeholder 2"/>
          <p:cNvSpPr>
            <a:spLocks noGrp="1"/>
          </p:cNvSpPr>
          <p:nvPr>
            <p:ph type="tbl" sz="quarter" idx="19"/>
          </p:nvPr>
        </p:nvSpPr>
        <p:spPr>
          <a:xfrm>
            <a:off x="457200" y="4085868"/>
            <a:ext cx="539496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1" name="Table Placeholder 2"/>
          <p:cNvSpPr>
            <a:spLocks noGrp="1"/>
          </p:cNvSpPr>
          <p:nvPr>
            <p:ph type="tbl" sz="quarter" idx="18"/>
          </p:nvPr>
        </p:nvSpPr>
        <p:spPr>
          <a:xfrm>
            <a:off x="457200" y="2624299"/>
            <a:ext cx="539496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3" name="Table Placeholder 2"/>
          <p:cNvSpPr>
            <a:spLocks noGrp="1"/>
          </p:cNvSpPr>
          <p:nvPr>
            <p:ph type="tbl" sz="quarter" idx="16"/>
          </p:nvPr>
        </p:nvSpPr>
        <p:spPr>
          <a:xfrm>
            <a:off x="457200" y="1892808"/>
            <a:ext cx="539496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0" name="Table Placeholder 2"/>
          <p:cNvSpPr>
            <a:spLocks noGrp="1"/>
          </p:cNvSpPr>
          <p:nvPr>
            <p:ph type="tbl" sz="quarter" idx="17"/>
          </p:nvPr>
        </p:nvSpPr>
        <p:spPr>
          <a:xfrm>
            <a:off x="6309360" y="1893515"/>
            <a:ext cx="5394960" cy="943984"/>
          </a:xfrm>
          <a:prstGeom prst="rect">
            <a:avLst/>
          </a:prstGeom>
        </p:spPr>
        <p:txBody>
          <a:bodyPr lIns="0" tIns="0" rIns="0" bIns="0" rtlCol="0"/>
          <a:lstStyle>
            <a:lvl1pPr marL="0" indent="0">
              <a:buNone/>
              <a:defRPr sz="1000"/>
            </a:lvl1pPr>
          </a:lstStyle>
          <a:p>
            <a:pPr lvl="0"/>
            <a:r>
              <a:rPr lang="en-US" noProof="0"/>
              <a:t>Click icon to add table</a:t>
            </a:r>
          </a:p>
        </p:txBody>
      </p:sp>
      <p:sp>
        <p:nvSpPr>
          <p:cNvPr id="23" name="Table Placeholder 2"/>
          <p:cNvSpPr>
            <a:spLocks noGrp="1"/>
          </p:cNvSpPr>
          <p:nvPr>
            <p:ph type="tbl" sz="quarter" idx="20"/>
          </p:nvPr>
        </p:nvSpPr>
        <p:spPr>
          <a:xfrm>
            <a:off x="457200" y="3355083"/>
            <a:ext cx="5394960"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5" name="Table Placeholder 2"/>
          <p:cNvSpPr>
            <a:spLocks noGrp="1"/>
          </p:cNvSpPr>
          <p:nvPr>
            <p:ph type="tbl" sz="quarter" idx="21"/>
          </p:nvPr>
        </p:nvSpPr>
        <p:spPr>
          <a:xfrm>
            <a:off x="6309360" y="3364988"/>
            <a:ext cx="5394960" cy="1290918"/>
          </a:xfrm>
          <a:prstGeom prst="rect">
            <a:avLst/>
          </a:prstGeom>
        </p:spPr>
        <p:txBody>
          <a:bodyPr lIns="0" tIns="0" rIns="0" bIns="0" rtlCol="0"/>
          <a:lstStyle>
            <a:lvl1pPr marL="0" indent="0">
              <a:buNone/>
              <a:defRPr sz="1000"/>
            </a:lvl1pPr>
          </a:lstStyle>
          <a:p>
            <a:pPr lvl="0"/>
            <a:r>
              <a:rPr lang="en-US" noProof="0"/>
              <a:t>Click icon to add table</a:t>
            </a:r>
          </a:p>
        </p:txBody>
      </p:sp>
      <p:sp>
        <p:nvSpPr>
          <p:cNvPr id="28" name="Text Placeholder 20"/>
          <p:cNvSpPr>
            <a:spLocks noGrp="1"/>
          </p:cNvSpPr>
          <p:nvPr>
            <p:ph type="body" sz="quarter" idx="10" hasCustomPrompt="1"/>
          </p:nvPr>
        </p:nvSpPr>
        <p:spPr>
          <a:xfrm>
            <a:off x="457200" y="1280160"/>
            <a:ext cx="5394960"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3" name="Text Placeholder 3">
            <a:extLst>
              <a:ext uri="{FF2B5EF4-FFF2-40B4-BE49-F238E27FC236}">
                <a16:creationId xmlns:a16="http://schemas.microsoft.com/office/drawing/2014/main" id="{DEA90A6B-18CA-4F39-84EF-C3A8BC61C7C1}"/>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EF71D800-2F69-402E-A896-530DC7049736}"/>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5" name="Slide Number Placeholder 9">
            <a:extLst>
              <a:ext uri="{FF2B5EF4-FFF2-40B4-BE49-F238E27FC236}">
                <a16:creationId xmlns:a16="http://schemas.microsoft.com/office/drawing/2014/main" id="{C37E7F9B-0B3D-4109-AF7F-6273015D510C}"/>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3">
            <a:extLst>
              <a:ext uri="{FF2B5EF4-FFF2-40B4-BE49-F238E27FC236}">
                <a16:creationId xmlns:a16="http://schemas.microsoft.com/office/drawing/2014/main" id="{D5D11E1F-DC50-4F95-BF45-BCBC5BDD8745}"/>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836687177"/>
      </p:ext>
    </p:extLst>
  </p:cSld>
  <p:clrMapOvr>
    <a:masterClrMapping/>
  </p:clrMapOvr>
  <p:extLst>
    <p:ext uri="{DCECCB84-F9BA-43D5-87BE-67443E8EF086}">
      <p15:sldGuideLst xmlns:p15="http://schemas.microsoft.com/office/powerpoint/2012/main">
        <p15:guide id="1" orient="horz" pos="2808">
          <p15:clr>
            <a:srgbClr val="FBAE40"/>
          </p15:clr>
        </p15:guide>
        <p15:guide id="2" pos="7367"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Management Profile (projected)">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AFC56778-A3E0-47E7-9B08-2A94D6C24017}"/>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2" name="Text Placeholder 3">
            <a:extLst>
              <a:ext uri="{FF2B5EF4-FFF2-40B4-BE49-F238E27FC236}">
                <a16:creationId xmlns:a16="http://schemas.microsoft.com/office/drawing/2014/main" id="{C454B2E7-DF26-41E4-99FA-93295EB9B495}"/>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8" name="Text Placeholder 2">
            <a:extLst>
              <a:ext uri="{FF2B5EF4-FFF2-40B4-BE49-F238E27FC236}">
                <a16:creationId xmlns:a16="http://schemas.microsoft.com/office/drawing/2014/main" id="{1A984615-9E19-484D-9BFD-BB57D88D39FA}"/>
              </a:ext>
            </a:extLst>
          </p:cNvPr>
          <p:cNvSpPr>
            <a:spLocks noGrp="1"/>
          </p:cNvSpPr>
          <p:nvPr>
            <p:ph type="body" sz="quarter" idx="37" hasCustomPrompt="1"/>
          </p:nvPr>
        </p:nvSpPr>
        <p:spPr>
          <a:xfrm>
            <a:off x="1530649" y="1276350"/>
            <a:ext cx="8686800" cy="1243584"/>
          </a:xfrm>
          <a:prstGeom prst="rect">
            <a:avLst/>
          </a:prstGeom>
        </p:spPr>
        <p:txBody>
          <a:bodyPr lIns="0" tIns="0" rIns="0" bIns="0">
            <a:noAutofit/>
          </a:bodyPr>
          <a:lstStyle>
            <a:lvl1pPr marL="0" marR="0" indent="0" algn="l" defTabSz="806867" rtl="0" eaLnBrk="1" fontAlgn="auto" latinLnBrk="0" hangingPunct="1">
              <a:lnSpc>
                <a:spcPct val="100000"/>
              </a:lnSpc>
              <a:spcBef>
                <a:spcPts val="0"/>
              </a:spcBef>
              <a:spcAft>
                <a:spcPts val="20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600"/>
              </a:spcBef>
              <a:spcAft>
                <a:spcPts val="0"/>
              </a:spcAft>
              <a:buClr>
                <a:schemeClr val="tx1"/>
              </a:buClr>
              <a:buSzPct val="12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6" name="Picture Placeholder 2">
            <a:extLst>
              <a:ext uri="{FF2B5EF4-FFF2-40B4-BE49-F238E27FC236}">
                <a16:creationId xmlns:a16="http://schemas.microsoft.com/office/drawing/2014/main" id="{2D22EB6E-0C37-405B-9169-A88D98815B96}"/>
              </a:ext>
            </a:extLst>
          </p:cNvPr>
          <p:cNvSpPr>
            <a:spLocks noGrp="1"/>
          </p:cNvSpPr>
          <p:nvPr>
            <p:ph type="pic" sz="quarter" idx="38"/>
          </p:nvPr>
        </p:nvSpPr>
        <p:spPr>
          <a:xfrm>
            <a:off x="457200" y="1276350"/>
            <a:ext cx="914400" cy="914400"/>
          </a:xfrm>
          <a:prstGeom prst="ellipse">
            <a:avLst/>
          </a:prstGeom>
        </p:spPr>
        <p:txBody>
          <a:bodyPr/>
          <a:lstStyle>
            <a:lvl1pPr marL="0" indent="0">
              <a:buNone/>
              <a:defRPr sz="800"/>
            </a:lvl1pPr>
          </a:lstStyle>
          <a:p>
            <a:r>
              <a:rPr lang="en-US"/>
              <a:t>Click icon to add picture</a:t>
            </a:r>
          </a:p>
        </p:txBody>
      </p:sp>
      <p:sp>
        <p:nvSpPr>
          <p:cNvPr id="7" name="Text Placeholder 3">
            <a:extLst>
              <a:ext uri="{FF2B5EF4-FFF2-40B4-BE49-F238E27FC236}">
                <a16:creationId xmlns:a16="http://schemas.microsoft.com/office/drawing/2014/main" id="{F3DAEC4C-B12A-4969-B98A-2A0013514092}"/>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14">
            <a:extLst>
              <a:ext uri="{FF2B5EF4-FFF2-40B4-BE49-F238E27FC236}">
                <a16:creationId xmlns:a16="http://schemas.microsoft.com/office/drawing/2014/main" id="{62D7D070-A8C1-4F93-95A1-662762F181A4}"/>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3498282134"/>
      </p:ext>
    </p:extLst>
  </p:cSld>
  <p:clrMapOvr>
    <a:masterClrMapping/>
  </p:clrMapOvr>
  <p:extLst>
    <p:ext uri="{DCECCB84-F9BA-43D5-87BE-67443E8EF086}">
      <p15:sldGuideLst xmlns:p15="http://schemas.microsoft.com/office/powerpoint/2012/main">
        <p15:guide id="1" pos="736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bios (projected)">
    <p:spTree>
      <p:nvGrpSpPr>
        <p:cNvPr id="1" name=""/>
        <p:cNvGrpSpPr/>
        <p:nvPr/>
      </p:nvGrpSpPr>
      <p:grpSpPr>
        <a:xfrm>
          <a:off x="0" y="0"/>
          <a:ext cx="0" cy="0"/>
          <a:chOff x="0" y="0"/>
          <a:chExt cx="0" cy="0"/>
        </a:xfrm>
      </p:grpSpPr>
      <p:sp>
        <p:nvSpPr>
          <p:cNvPr id="22" name="Picture Placeholder 2"/>
          <p:cNvSpPr>
            <a:spLocks noGrp="1"/>
          </p:cNvSpPr>
          <p:nvPr>
            <p:ph type="pic" sz="quarter" idx="42"/>
          </p:nvPr>
        </p:nvSpPr>
        <p:spPr>
          <a:xfrm>
            <a:off x="457200" y="4672584"/>
            <a:ext cx="914400" cy="914400"/>
          </a:xfrm>
          <a:prstGeom prst="ellipse">
            <a:avLst/>
          </a:prstGeom>
        </p:spPr>
        <p:txBody>
          <a:bodyPr/>
          <a:lstStyle>
            <a:lvl1pPr marL="0" indent="0">
              <a:buNone/>
              <a:defRPr sz="800"/>
            </a:lvl1pPr>
          </a:lstStyle>
          <a:p>
            <a:r>
              <a:rPr lang="en-US"/>
              <a:t>Click icon to add picture</a:t>
            </a:r>
          </a:p>
        </p:txBody>
      </p:sp>
      <p:sp>
        <p:nvSpPr>
          <p:cNvPr id="28" name="Picture Placeholder 2"/>
          <p:cNvSpPr>
            <a:spLocks noGrp="1"/>
          </p:cNvSpPr>
          <p:nvPr>
            <p:ph type="pic" sz="quarter" idx="41"/>
          </p:nvPr>
        </p:nvSpPr>
        <p:spPr>
          <a:xfrm>
            <a:off x="457200" y="2971800"/>
            <a:ext cx="914400" cy="914400"/>
          </a:xfrm>
          <a:prstGeom prst="ellipse">
            <a:avLst/>
          </a:prstGeom>
        </p:spPr>
        <p:txBody>
          <a:bodyPr/>
          <a:lstStyle>
            <a:lvl1pPr marL="0" indent="0">
              <a:buNone/>
              <a:defRPr sz="800"/>
            </a:lvl1pPr>
          </a:lstStyle>
          <a:p>
            <a:r>
              <a:rPr lang="en-US"/>
              <a:t>Click icon to add picture</a:t>
            </a:r>
          </a:p>
        </p:txBody>
      </p:sp>
      <p:sp>
        <p:nvSpPr>
          <p:cNvPr id="31" name="Text Placeholder 2"/>
          <p:cNvSpPr>
            <a:spLocks noGrp="1"/>
          </p:cNvSpPr>
          <p:nvPr>
            <p:ph type="body" sz="quarter" idx="38" hasCustomPrompt="1"/>
          </p:nvPr>
        </p:nvSpPr>
        <p:spPr>
          <a:xfrm>
            <a:off x="1530648" y="2971800"/>
            <a:ext cx="10164527"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20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600"/>
              </a:spcBef>
              <a:spcAft>
                <a:spcPts val="0"/>
              </a:spcAft>
              <a:buClr>
                <a:schemeClr val="tx1"/>
              </a:buClr>
              <a:buSzPct val="12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32" name="Text Placeholder 2"/>
          <p:cNvSpPr>
            <a:spLocks noGrp="1"/>
          </p:cNvSpPr>
          <p:nvPr>
            <p:ph type="body" sz="quarter" idx="39" hasCustomPrompt="1"/>
          </p:nvPr>
        </p:nvSpPr>
        <p:spPr>
          <a:xfrm>
            <a:off x="1530648" y="4672584"/>
            <a:ext cx="10164526"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20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600"/>
              </a:spcBef>
              <a:spcAft>
                <a:spcPts val="0"/>
              </a:spcAft>
              <a:buClr>
                <a:schemeClr val="tx1"/>
              </a:buClr>
              <a:buSzPct val="12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33" name="Picture Placeholder 2"/>
          <p:cNvSpPr>
            <a:spLocks noGrp="1"/>
          </p:cNvSpPr>
          <p:nvPr>
            <p:ph type="pic" sz="quarter" idx="40"/>
          </p:nvPr>
        </p:nvSpPr>
        <p:spPr>
          <a:xfrm>
            <a:off x="457200" y="1276350"/>
            <a:ext cx="914400" cy="914400"/>
          </a:xfrm>
          <a:prstGeom prst="ellipse">
            <a:avLst/>
          </a:prstGeom>
        </p:spPr>
        <p:txBody>
          <a:bodyPr/>
          <a:lstStyle>
            <a:lvl1pPr marL="0" indent="0">
              <a:buNone/>
              <a:defRPr sz="800"/>
            </a:lvl1pPr>
          </a:lstStyle>
          <a:p>
            <a:r>
              <a:rPr lang="en-US"/>
              <a:t>Click icon to add picture</a:t>
            </a:r>
          </a:p>
        </p:txBody>
      </p:sp>
      <p:pic>
        <p:nvPicPr>
          <p:cNvPr id="12" name="Picture 10">
            <a:extLst>
              <a:ext uri="{FF2B5EF4-FFF2-40B4-BE49-F238E27FC236}">
                <a16:creationId xmlns:a16="http://schemas.microsoft.com/office/drawing/2014/main" id="{32182412-CE76-487A-8B31-B48B8F3FCF14}"/>
              </a:ext>
            </a:extLst>
          </p:cNvPr>
          <p:cNvPicPr>
            <a:picLocks noChangeAspect="1"/>
          </p:cNvPicPr>
          <p:nvPr userDrawn="1"/>
        </p:nvPicPr>
        <p:blipFill rotWithShape="1">
          <a:blip r:embed="rId2"/>
          <a:stretch/>
        </p:blipFill>
        <p:spPr>
          <a:xfrm>
            <a:off x="10145257" y="91440"/>
            <a:ext cx="1788753" cy="659070"/>
          </a:xfrm>
          <a:prstGeom prst="rect">
            <a:avLst/>
          </a:prstGeom>
        </p:spPr>
      </p:pic>
      <p:sp>
        <p:nvSpPr>
          <p:cNvPr id="13" name="Text Placeholder 3">
            <a:extLst>
              <a:ext uri="{FF2B5EF4-FFF2-40B4-BE49-F238E27FC236}">
                <a16:creationId xmlns:a16="http://schemas.microsoft.com/office/drawing/2014/main" id="{5ADFAEDD-CCF3-470D-A755-B855290F391C}"/>
              </a:ext>
            </a:extLst>
          </p:cNvPr>
          <p:cNvSpPr>
            <a:spLocks noGrp="1"/>
          </p:cNvSpPr>
          <p:nvPr>
            <p:ph type="body" sz="quarter" idx="26" hasCustomPrompt="1"/>
          </p:nvPr>
        </p:nvSpPr>
        <p:spPr>
          <a:xfrm>
            <a:off x="457200" y="6352415"/>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14" name="Slide Number Placeholder 9">
            <a:extLst>
              <a:ext uri="{FF2B5EF4-FFF2-40B4-BE49-F238E27FC236}">
                <a16:creationId xmlns:a16="http://schemas.microsoft.com/office/drawing/2014/main" id="{14FBA86D-B7CB-4C6E-BB18-921260D3DE1C}"/>
              </a:ext>
            </a:extLst>
          </p:cNvPr>
          <p:cNvSpPr>
            <a:spLocks noGrp="1"/>
          </p:cNvSpPr>
          <p:nvPr>
            <p:ph type="sldNum" sz="quarter" idx="4"/>
          </p:nvPr>
        </p:nvSpPr>
        <p:spPr>
          <a:xfrm>
            <a:off x="11247120"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A482C251-0C29-4AD2-8ABA-33ABEACE6BD0}"/>
              </a:ext>
            </a:extLst>
          </p:cNvPr>
          <p:cNvSpPr>
            <a:spLocks noGrp="1"/>
          </p:cNvSpPr>
          <p:nvPr>
            <p:ph type="body" sz="quarter" idx="32" hasCustomPrompt="1"/>
          </p:nvPr>
        </p:nvSpPr>
        <p:spPr>
          <a:xfrm>
            <a:off x="457200" y="182880"/>
            <a:ext cx="8532178" cy="768096"/>
          </a:xfrm>
          <a:prstGeom prst="rect">
            <a:avLst/>
          </a:prstGeom>
        </p:spPr>
        <p:txBody>
          <a:bodyPr lIns="0" tIns="0" rIns="0" bIns="0"/>
          <a:lstStyle>
            <a:lvl1pPr marL="0" indent="0" algn="l" defTabSz="914400"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1500"/>
            </a:lvl3pPr>
            <a:lvl4pPr marL="0" indent="0">
              <a:buNone/>
              <a:defRPr sz="1500"/>
            </a:lvl4pPr>
            <a:lvl5pPr marL="0" indent="0">
              <a:buNone/>
              <a:defRPr sz="1500"/>
            </a:lvl5pPr>
          </a:lstStyle>
          <a:p>
            <a:pPr lvl="0"/>
            <a:r>
              <a:rPr lang="en-US"/>
              <a:t>Slide title</a:t>
            </a:r>
          </a:p>
          <a:p>
            <a:pPr lvl="1"/>
            <a:r>
              <a:rPr lang="en-US"/>
              <a:t>Second level</a:t>
            </a:r>
          </a:p>
        </p:txBody>
      </p:sp>
      <p:sp>
        <p:nvSpPr>
          <p:cNvPr id="15" name="Text Placeholder 2">
            <a:extLst>
              <a:ext uri="{FF2B5EF4-FFF2-40B4-BE49-F238E27FC236}">
                <a16:creationId xmlns:a16="http://schemas.microsoft.com/office/drawing/2014/main" id="{196E63C5-DF31-4E54-8C6F-CEF8B0ED5F96}"/>
              </a:ext>
            </a:extLst>
          </p:cNvPr>
          <p:cNvSpPr>
            <a:spLocks noGrp="1"/>
          </p:cNvSpPr>
          <p:nvPr>
            <p:ph type="body" sz="quarter" idx="37" hasCustomPrompt="1"/>
          </p:nvPr>
        </p:nvSpPr>
        <p:spPr>
          <a:xfrm>
            <a:off x="1530648" y="1276350"/>
            <a:ext cx="10164527" cy="1243584"/>
          </a:xfrm>
          <a:prstGeom prst="rect">
            <a:avLst/>
          </a:prstGeom>
        </p:spPr>
        <p:txBody>
          <a:bodyPr lIns="0" tIns="0" rIns="0" bIns="0">
            <a:noAutofit/>
          </a:bodyPr>
          <a:lstStyle>
            <a:lvl1pPr marL="0" marR="0" indent="0" algn="l" defTabSz="806867" rtl="0" eaLnBrk="1" fontAlgn="auto" latinLnBrk="0" hangingPunct="1">
              <a:lnSpc>
                <a:spcPct val="100000"/>
              </a:lnSpc>
              <a:spcBef>
                <a:spcPts val="0"/>
              </a:spcBef>
              <a:spcAft>
                <a:spcPts val="20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solidFill>
                  <a:schemeClr val="tx1"/>
                </a:solidFill>
                <a:latin typeface="Arial" panose="020B0604020202020204" pitchFamily="34" charset="0"/>
                <a:cs typeface="Arial" panose="020B0604020202020204" pitchFamily="34" charset="0"/>
              </a:defRPr>
            </a:lvl2pPr>
            <a:lvl3pPr marL="0" indent="0">
              <a:lnSpc>
                <a:spcPct val="100000"/>
              </a:lnSpc>
              <a:spcBef>
                <a:spcPts val="600"/>
              </a:spcBef>
              <a:spcAft>
                <a:spcPts val="0"/>
              </a:spcAft>
              <a:buClr>
                <a:schemeClr val="tx1"/>
              </a:buClr>
              <a:buSzPct val="12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Tree>
    <p:extLst>
      <p:ext uri="{BB962C8B-B14F-4D97-AF65-F5344CB8AC3E}">
        <p14:creationId xmlns:p14="http://schemas.microsoft.com/office/powerpoint/2010/main" val="934671681"/>
      </p:ext>
    </p:extLst>
  </p:cSld>
  <p:clrMapOvr>
    <a:masterClrMapping/>
  </p:clrMapOvr>
  <p:extLst>
    <p:ext uri="{DCECCB84-F9BA-43D5-87BE-67443E8EF086}">
      <p15:sldGuideLst xmlns:p15="http://schemas.microsoft.com/office/powerpoint/2012/main">
        <p15:guide id="1" pos="5611">
          <p15:clr>
            <a:srgbClr val="FBAE40"/>
          </p15:clr>
        </p15:guide>
        <p15:guide id="2" pos="81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liance/Disclosure (print)">
    <p:spTree>
      <p:nvGrpSpPr>
        <p:cNvPr id="1" name=""/>
        <p:cNvGrpSpPr/>
        <p:nvPr/>
      </p:nvGrpSpPr>
      <p:grpSpPr>
        <a:xfrm>
          <a:off x="0" y="0"/>
          <a:ext cx="0" cy="0"/>
          <a:chOff x="0" y="0"/>
          <a:chExt cx="0" cy="0"/>
        </a:xfrm>
      </p:grpSpPr>
      <p:sp>
        <p:nvSpPr>
          <p:cNvPr id="9" name="Slide Number Placeholder 9">
            <a:extLst>
              <a:ext uri="{FF2B5EF4-FFF2-40B4-BE49-F238E27FC236}">
                <a16:creationId xmlns:a16="http://schemas.microsoft.com/office/drawing/2014/main" id="{9AD5028E-3F7C-4F5B-88B0-8998FCE6E06C}"/>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0" name="Text Placeholder 3">
            <a:extLst>
              <a:ext uri="{FF2B5EF4-FFF2-40B4-BE49-F238E27FC236}">
                <a16:creationId xmlns:a16="http://schemas.microsoft.com/office/drawing/2014/main" id="{DC19D5AC-1AC9-4EEA-B2E5-2FCE49402714}"/>
              </a:ext>
            </a:extLst>
          </p:cNvPr>
          <p:cNvSpPr>
            <a:spLocks noGrp="1"/>
          </p:cNvSpPr>
          <p:nvPr>
            <p:ph type="body" sz="quarter" idx="26" hasCustomPrompt="1"/>
          </p:nvPr>
        </p:nvSpPr>
        <p:spPr>
          <a:xfrm>
            <a:off x="457200" y="6352570"/>
            <a:ext cx="1124712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8" name="Text Placeholder 7"/>
          <p:cNvSpPr>
            <a:spLocks noGrp="1"/>
          </p:cNvSpPr>
          <p:nvPr>
            <p:ph type="body" sz="quarter" idx="15" hasCustomPrompt="1"/>
          </p:nvPr>
        </p:nvSpPr>
        <p:spPr>
          <a:xfrm>
            <a:off x="457200" y="1280160"/>
            <a:ext cx="11080750" cy="160144"/>
          </a:xfrm>
          <a:prstGeom prst="rect">
            <a:avLst/>
          </a:prstGeom>
        </p:spPr>
        <p:txBody>
          <a:bodyPr lIns="0"/>
          <a:lstStyle>
            <a:lvl1pPr marL="0" indent="0">
              <a:lnSpc>
                <a:spcPct val="100000"/>
              </a:lnSpc>
              <a:spcBef>
                <a:spcPts val="0"/>
              </a:spcBef>
              <a:spcAft>
                <a:spcPts val="529"/>
              </a:spcAft>
              <a:buNone/>
              <a:defRPr sz="900" b="0" baseline="0">
                <a:latin typeface="Arial Narrow" panose="020B0606020202030204" pitchFamily="34" charset="0"/>
                <a:cs typeface="Arial" panose="020B0604020202020204" pitchFamily="34" charset="0"/>
              </a:defRPr>
            </a:lvl1pPr>
          </a:lstStyle>
          <a:p>
            <a:pPr lvl="0"/>
            <a:r>
              <a:rPr lang="en-US"/>
              <a:t>Important Information/Disclosure here</a:t>
            </a:r>
          </a:p>
        </p:txBody>
      </p:sp>
      <p:sp>
        <p:nvSpPr>
          <p:cNvPr id="6" name="Text Placeholder 3">
            <a:extLst>
              <a:ext uri="{FF2B5EF4-FFF2-40B4-BE49-F238E27FC236}">
                <a16:creationId xmlns:a16="http://schemas.microsoft.com/office/drawing/2014/main" id="{8B35C552-C4E2-4DDA-9441-C925C6D31A54}"/>
              </a:ext>
            </a:extLst>
          </p:cNvPr>
          <p:cNvSpPr>
            <a:spLocks noGrp="1"/>
          </p:cNvSpPr>
          <p:nvPr>
            <p:ph type="body" sz="quarter" idx="32" hasCustomPrompt="1"/>
          </p:nvPr>
        </p:nvSpPr>
        <p:spPr>
          <a:xfrm>
            <a:off x="457200" y="182880"/>
            <a:ext cx="8532178"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7" name="Picture 14">
            <a:extLst>
              <a:ext uri="{FF2B5EF4-FFF2-40B4-BE49-F238E27FC236}">
                <a16:creationId xmlns:a16="http://schemas.microsoft.com/office/drawing/2014/main" id="{09505EB4-D625-47D8-B838-CB87D34D1234}"/>
              </a:ext>
            </a:extLst>
          </p:cNvPr>
          <p:cNvPicPr>
            <a:picLocks noChangeAspect="1"/>
          </p:cNvPicPr>
          <p:nvPr userDrawn="1"/>
        </p:nvPicPr>
        <p:blipFill rotWithShape="1">
          <a:blip r:embed="rId2"/>
          <a:stretch/>
        </p:blipFill>
        <p:spPr>
          <a:xfrm>
            <a:off x="10145257" y="91440"/>
            <a:ext cx="1788753" cy="659070"/>
          </a:xfrm>
          <a:prstGeom prst="rect">
            <a:avLst/>
          </a:prstGeom>
        </p:spPr>
      </p:pic>
    </p:spTree>
    <p:extLst>
      <p:ext uri="{BB962C8B-B14F-4D97-AF65-F5344CB8AC3E}">
        <p14:creationId xmlns:p14="http://schemas.microsoft.com/office/powerpoint/2010/main" val="20561615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rporate Back Wrapp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ED1502-CB18-4AD8-AC64-366332965F0F}"/>
              </a:ext>
            </a:extLst>
          </p:cNvPr>
          <p:cNvCxnSpPr>
            <a:cxnSpLocks/>
          </p:cNvCxnSpPr>
          <p:nvPr userDrawn="1"/>
        </p:nvCxnSpPr>
        <p:spPr>
          <a:xfrm>
            <a:off x="428625" y="5380936"/>
            <a:ext cx="11247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D42E19E-AD53-48ED-BF93-D5F13D978640}"/>
              </a:ext>
            </a:extLst>
          </p:cNvPr>
          <p:cNvPicPr>
            <a:picLocks noChangeAspect="1"/>
          </p:cNvPicPr>
          <p:nvPr userDrawn="1"/>
        </p:nvPicPr>
        <p:blipFill rotWithShape="1">
          <a:blip r:embed="rId2"/>
          <a:stretch/>
        </p:blipFill>
        <p:spPr>
          <a:xfrm>
            <a:off x="247889" y="5469929"/>
            <a:ext cx="2114524" cy="779101"/>
          </a:xfrm>
          <a:prstGeom prst="rect">
            <a:avLst/>
          </a:prstGeom>
        </p:spPr>
      </p:pic>
      <p:sp>
        <p:nvSpPr>
          <p:cNvPr id="14" name="Text Placeholder 9">
            <a:extLst>
              <a:ext uri="{FF2B5EF4-FFF2-40B4-BE49-F238E27FC236}">
                <a16:creationId xmlns:a16="http://schemas.microsoft.com/office/drawing/2014/main" id="{FC417E98-6A03-4618-9D7B-D5BCD93AFCF6}"/>
              </a:ext>
            </a:extLst>
          </p:cNvPr>
          <p:cNvSpPr>
            <a:spLocks noGrp="1"/>
          </p:cNvSpPr>
          <p:nvPr>
            <p:ph type="body" sz="quarter" idx="11" hasCustomPrompt="1"/>
          </p:nvPr>
        </p:nvSpPr>
        <p:spPr>
          <a:xfrm>
            <a:off x="9892066" y="6537960"/>
            <a:ext cx="1828800"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a:t>Lit Code XX/21</a:t>
            </a:r>
          </a:p>
        </p:txBody>
      </p:sp>
      <p:sp>
        <p:nvSpPr>
          <p:cNvPr id="16" name="Text Placeholder 3">
            <a:extLst>
              <a:ext uri="{FF2B5EF4-FFF2-40B4-BE49-F238E27FC236}">
                <a16:creationId xmlns:a16="http://schemas.microsoft.com/office/drawing/2014/main" id="{38720B81-08D4-44B4-8249-0539C1292929}"/>
              </a:ext>
            </a:extLst>
          </p:cNvPr>
          <p:cNvSpPr>
            <a:spLocks noGrp="1"/>
          </p:cNvSpPr>
          <p:nvPr>
            <p:ph type="body" sz="quarter" idx="26" hasCustomPrompt="1"/>
          </p:nvPr>
        </p:nvSpPr>
        <p:spPr>
          <a:xfrm>
            <a:off x="447675" y="4684430"/>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8" name="Rectangle 17">
            <a:extLst>
              <a:ext uri="{FF2B5EF4-FFF2-40B4-BE49-F238E27FC236}">
                <a16:creationId xmlns:a16="http://schemas.microsoft.com/office/drawing/2014/main" id="{529CA6D0-DA97-4593-BBEE-07CB43EAC7F5}"/>
              </a:ext>
            </a:extLst>
          </p:cNvPr>
          <p:cNvSpPr/>
          <p:nvPr userDrawn="1"/>
        </p:nvSpPr>
        <p:spPr>
          <a:xfrm>
            <a:off x="445510" y="6400800"/>
            <a:ext cx="6201938" cy="168270"/>
          </a:xfrm>
          <a:prstGeom prst="rect">
            <a:avLst/>
          </a:prstGeom>
        </p:spPr>
        <p:txBody>
          <a:bodyPr wrap="square" lIns="0" tIns="0" rIns="0" bIns="0">
            <a:noAutofit/>
          </a:bodyPr>
          <a:lstStyle/>
          <a:p>
            <a:r>
              <a:rPr lang="en-US" sz="800">
                <a:solidFill>
                  <a:srgbClr val="211D1E"/>
                </a:solidFill>
                <a:effectLst/>
                <a:latin typeface="Arial" panose="020B0604020202020204" pitchFamily="34" charset="0"/>
                <a:cs typeface="Arial" panose="020B0604020202020204" pitchFamily="34" charset="0"/>
              </a:rPr>
              <a:t>© 2023 Franklin Distributors, LLC. Member FINRA/SIPC. All rights reserved. </a:t>
            </a:r>
          </a:p>
        </p:txBody>
      </p:sp>
      <p:cxnSp>
        <p:nvCxnSpPr>
          <p:cNvPr id="19" name="Straight Connector 18">
            <a:extLst>
              <a:ext uri="{FF2B5EF4-FFF2-40B4-BE49-F238E27FC236}">
                <a16:creationId xmlns:a16="http://schemas.microsoft.com/office/drawing/2014/main" id="{99C23400-7E44-4315-B7B0-83E1F12EB028}"/>
              </a:ext>
            </a:extLst>
          </p:cNvPr>
          <p:cNvCxnSpPr>
            <a:cxnSpLocks/>
          </p:cNvCxnSpPr>
          <p:nvPr userDrawn="1"/>
        </p:nvCxnSpPr>
        <p:spPr>
          <a:xfrm flipV="1">
            <a:off x="2539222" y="5680649"/>
            <a:ext cx="0" cy="3628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ADFB9ACB-EB11-48B1-8117-DEA56B20384B}"/>
              </a:ext>
            </a:extLst>
          </p:cNvPr>
          <p:cNvSpPr>
            <a:spLocks noGrp="1"/>
          </p:cNvSpPr>
          <p:nvPr>
            <p:ph type="body" sz="quarter" idx="27" hasCustomPrompt="1"/>
          </p:nvPr>
        </p:nvSpPr>
        <p:spPr>
          <a:xfrm>
            <a:off x="2979350" y="5644045"/>
            <a:ext cx="5059750" cy="455547"/>
          </a:xfrm>
          <a:prstGeom prst="rect">
            <a:avLst/>
          </a:prstGeom>
        </p:spPr>
        <p:txBody>
          <a:bodyPr lIns="0" tIns="0" rIns="0" bIns="0"/>
          <a:lstStyle>
            <a:lvl1pPr marL="0" indent="0">
              <a:lnSpc>
                <a:spcPts val="1700"/>
              </a:lnSpc>
              <a:spcBef>
                <a:spcPts val="0"/>
              </a:spcBef>
              <a:buNone/>
              <a:defRPr sz="1400">
                <a:solidFill>
                  <a:schemeClr val="tx1"/>
                </a:solidFill>
              </a:defRPr>
            </a:lvl1pPr>
            <a:lvl2pPr marL="0" indent="0">
              <a:lnSpc>
                <a:spcPts val="1700"/>
              </a:lnSpc>
              <a:spcBef>
                <a:spcPts val="0"/>
              </a:spcBef>
              <a:buNone/>
              <a:defRPr sz="1200">
                <a:solidFill>
                  <a:schemeClr val="tx1"/>
                </a:solidFill>
              </a:defRPr>
            </a:lvl2pPr>
            <a:lvl3pPr marL="1218895" indent="0">
              <a:lnSpc>
                <a:spcPts val="1700"/>
              </a:lnSpc>
              <a:spcBef>
                <a:spcPts val="0"/>
              </a:spcBef>
              <a:buNone/>
              <a:defRPr sz="1300">
                <a:solidFill>
                  <a:schemeClr val="accent1"/>
                </a:solidFill>
              </a:defRPr>
            </a:lvl3pPr>
            <a:lvl4pPr marL="1828343" indent="0">
              <a:lnSpc>
                <a:spcPts val="1700"/>
              </a:lnSpc>
              <a:spcBef>
                <a:spcPts val="0"/>
              </a:spcBef>
              <a:buNone/>
              <a:defRPr sz="1300">
                <a:solidFill>
                  <a:schemeClr val="accent1"/>
                </a:solidFill>
              </a:defRPr>
            </a:lvl4pPr>
            <a:lvl5pPr marL="2437790" indent="0">
              <a:lnSpc>
                <a:spcPts val="1700"/>
              </a:lnSpc>
              <a:spcBef>
                <a:spcPts val="0"/>
              </a:spcBef>
              <a:buNone/>
              <a:defRPr sz="1300">
                <a:solidFill>
                  <a:schemeClr val="accent1"/>
                </a:solidFill>
              </a:defRPr>
            </a:lvl5pPr>
          </a:lstStyle>
          <a:p>
            <a:pPr lvl="0"/>
            <a:r>
              <a:rPr lang="en-US"/>
              <a:t>(XXX) XXX-XXXX</a:t>
            </a:r>
          </a:p>
          <a:p>
            <a:pPr lvl="1"/>
            <a:r>
              <a:rPr lang="en-US"/>
              <a:t>URL</a:t>
            </a:r>
          </a:p>
        </p:txBody>
      </p:sp>
      <p:sp>
        <p:nvSpPr>
          <p:cNvPr id="10" name="exstream_shape42">
            <a:extLst>
              <a:ext uri="{FF2B5EF4-FFF2-40B4-BE49-F238E27FC236}">
                <a16:creationId xmlns:a16="http://schemas.microsoft.com/office/drawing/2014/main" id="{FB8AD2B5-A532-43BF-BD26-CE7973225BC6}"/>
              </a:ext>
            </a:extLst>
          </p:cNvPr>
          <p:cNvSpPr>
            <a:spLocks noChangeArrowheads="1"/>
          </p:cNvSpPr>
          <p:nvPr userDrawn="1"/>
        </p:nvSpPr>
        <p:spPr bwMode="auto">
          <a:xfrm>
            <a:off x="448799" y="6537960"/>
            <a:ext cx="10969943"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68889" fontAlgn="base">
              <a:spcBef>
                <a:spcPct val="0"/>
              </a:spcBef>
              <a:spcAft>
                <a:spcPct val="0"/>
              </a:spcAft>
            </a:pPr>
            <a:r>
              <a:rPr lang="en-US" sz="1000" b="1">
                <a:solidFill>
                  <a:srgbClr val="000000"/>
                </a:solidFill>
                <a:latin typeface="Arial Narrow" panose="020B0606020202030204" pitchFamily="34" charset="0"/>
              </a:rPr>
              <a:t>For Financial Professional Use Only / Not for Distribution to the Public</a:t>
            </a:r>
            <a:endParaRPr lang="en-US" sz="1000" b="1">
              <a:solidFill>
                <a:srgbClr val="CC0066"/>
              </a:solidFill>
              <a:latin typeface="Arial Narrow" panose="020B0606020202030204" pitchFamily="34" charset="0"/>
            </a:endParaRPr>
          </a:p>
        </p:txBody>
      </p:sp>
    </p:spTree>
    <p:extLst>
      <p:ext uri="{BB962C8B-B14F-4D97-AF65-F5344CB8AC3E}">
        <p14:creationId xmlns:p14="http://schemas.microsoft.com/office/powerpoint/2010/main" val="608671118"/>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911"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9233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B243-4B02-4AD3-AA0F-015F70EA987D}"/>
              </a:ext>
            </a:extLst>
          </p:cNvPr>
          <p:cNvSpPr>
            <a:spLocks noGrp="1"/>
          </p:cNvSpPr>
          <p:nvPr>
            <p:ph type="title"/>
          </p:nvPr>
        </p:nvSpPr>
        <p:spPr>
          <a:xfrm>
            <a:off x="837981" y="365126"/>
            <a:ext cx="10969943" cy="682625"/>
          </a:xfrm>
        </p:spPr>
        <p:txBody>
          <a:bodyPr>
            <a:normAutofit/>
          </a:bodyPr>
          <a:lstStyle>
            <a:lvl1pPr>
              <a:defRPr sz="3499">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48EB28C2-01A5-4166-A5CF-0F750823D336}"/>
              </a:ext>
            </a:extLst>
          </p:cNvPr>
          <p:cNvSpPr>
            <a:spLocks noGrp="1"/>
          </p:cNvSpPr>
          <p:nvPr>
            <p:ph idx="1"/>
          </p:nvPr>
        </p:nvSpPr>
        <p:spPr>
          <a:xfrm>
            <a:off x="837981" y="1253331"/>
            <a:ext cx="10969942" cy="4947444"/>
          </a:xfrm>
        </p:spPr>
        <p:txBody>
          <a:bodyPr>
            <a:normAutofit/>
          </a:bodyPr>
          <a:lstStyle>
            <a:lvl1pPr>
              <a:defRPr sz="1799">
                <a:latin typeface="+mj-lt"/>
              </a:defRPr>
            </a:lvl1pPr>
            <a:lvl2pPr>
              <a:defRPr sz="1799">
                <a:latin typeface="+mj-lt"/>
              </a:defRPr>
            </a:lvl2pPr>
            <a:lvl3pPr>
              <a:defRPr sz="1799">
                <a:latin typeface="+mj-lt"/>
              </a:defRPr>
            </a:lvl3pPr>
            <a:lvl4pPr>
              <a:defRPr sz="1799">
                <a:latin typeface="+mj-lt"/>
              </a:defRPr>
            </a:lvl4pPr>
            <a:lvl5pPr>
              <a:defRPr sz="1799">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767B4-E134-4E82-8F6B-0510960058F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957C8CE-14D0-44A1-9AD7-B447FEBB5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82CDB-537E-4748-A804-EC9E9D3DA6D8}"/>
              </a:ext>
            </a:extLst>
          </p:cNvPr>
          <p:cNvSpPr>
            <a:spLocks noGrp="1"/>
          </p:cNvSpPr>
          <p:nvPr>
            <p:ph type="sldNum" sz="quarter" idx="12"/>
          </p:nvPr>
        </p:nvSpPr>
        <p:spPr/>
        <p:txBody>
          <a:bodyPr/>
          <a:lstStyle/>
          <a:p>
            <a:fld id="{961FB17D-A48A-4B86-90CE-E8C27192A775}" type="slidenum">
              <a:rPr lang="en-US" smtClean="0"/>
              <a:t>‹#›</a:t>
            </a:fld>
            <a:endParaRPr lang="en-US"/>
          </a:p>
        </p:txBody>
      </p:sp>
    </p:spTree>
    <p:extLst>
      <p:ext uri="{BB962C8B-B14F-4D97-AF65-F5344CB8AC3E}">
        <p14:creationId xmlns:p14="http://schemas.microsoft.com/office/powerpoint/2010/main" val="192223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0" name="Picture Placeholder 2">
            <a:extLst>
              <a:ext uri="{FF2B5EF4-FFF2-40B4-BE49-F238E27FC236}">
                <a16:creationId xmlns:a16="http://schemas.microsoft.com/office/drawing/2014/main" id="{06313AF8-B897-434A-99D4-24D89CB8E45B}"/>
              </a:ext>
            </a:extLst>
          </p:cNvPr>
          <p:cNvSpPr>
            <a:spLocks noGrp="1"/>
          </p:cNvSpPr>
          <p:nvPr>
            <p:ph type="pic" sz="quarter" idx="36"/>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p>
        </p:txBody>
      </p:sp>
      <p:sp>
        <p:nvSpPr>
          <p:cNvPr id="21" name="Text Placeholder 2">
            <a:extLst>
              <a:ext uri="{FF2B5EF4-FFF2-40B4-BE49-F238E27FC236}">
                <a16:creationId xmlns:a16="http://schemas.microsoft.com/office/drawing/2014/main" id="{06A5E149-EA11-458E-80F2-64D0DF6C2F1C}"/>
              </a:ext>
            </a:extLst>
          </p:cNvPr>
          <p:cNvSpPr>
            <a:spLocks noGrp="1"/>
          </p:cNvSpPr>
          <p:nvPr>
            <p:ph type="body" sz="quarter" idx="30" hasCustomPrompt="1"/>
          </p:nvPr>
        </p:nvSpPr>
        <p:spPr>
          <a:xfrm>
            <a:off x="3460940" y="4008037"/>
            <a:ext cx="2743200" cy="1188720"/>
          </a:xfrm>
          <a:prstGeom prst="rect">
            <a:avLst/>
          </a:prstGeom>
        </p:spPr>
        <p:txBody>
          <a:bodyPr lIns="0" tIns="0" rIns="0" bIns="0"/>
          <a:lstStyle>
            <a:lvl1pPr marL="0" indent="0">
              <a:spcBef>
                <a:spcPts val="0"/>
              </a:spcBef>
              <a:buNone/>
              <a:defRPr sz="1400" b="1">
                <a:solidFill>
                  <a:schemeClr val="tx1"/>
                </a:solidFill>
                <a:latin typeface="Century Gothic" panose="020B0502020202020204" pitchFamily="34" charset="0"/>
              </a:defRPr>
            </a:lvl1pPr>
            <a:lvl2pPr marL="0" indent="0">
              <a:spcBef>
                <a:spcPts val="0"/>
              </a:spcBef>
              <a:buNone/>
              <a:defRPr sz="1400">
                <a:solidFill>
                  <a:schemeClr val="tx1"/>
                </a:solidFill>
                <a:latin typeface="Century Gothic" panose="020B0502020202020204" pitchFamily="34" charset="0"/>
              </a:defRPr>
            </a:lvl2pPr>
            <a:lvl3pPr marL="0" indent="0">
              <a:spcBef>
                <a:spcPts val="0"/>
              </a:spcBef>
              <a:buNone/>
              <a:defRPr sz="14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tx1"/>
                </a:solidFill>
                <a:latin typeface="Century Gothic" panose="020B0502020202020204" pitchFamily="34" charset="0"/>
              </a:defRPr>
            </a:lvl4pPr>
            <a:lvl5pPr marL="0" indent="0">
              <a:spcBef>
                <a:spcPts val="0"/>
              </a:spcBef>
              <a:buNone/>
              <a:defRPr sz="900"/>
            </a:lvl5pPr>
          </a:lstStyle>
          <a:p>
            <a:pPr lvl="0"/>
            <a:r>
              <a:rPr lang="en-US"/>
              <a:t>Name</a:t>
            </a:r>
          </a:p>
          <a:p>
            <a:pPr lvl="1"/>
            <a:r>
              <a:rPr lang="en-US"/>
              <a:t>Second level</a:t>
            </a:r>
          </a:p>
          <a:p>
            <a:pPr lvl="2"/>
            <a:r>
              <a:rPr lang="en-US"/>
              <a:t>Third level</a:t>
            </a:r>
          </a:p>
          <a:p>
            <a:pPr lvl="3"/>
            <a:r>
              <a:rPr lang="en-US"/>
              <a:t>Fourth level</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2" name="Text Placeholder 2">
            <a:extLst>
              <a:ext uri="{FF2B5EF4-FFF2-40B4-BE49-F238E27FC236}">
                <a16:creationId xmlns:a16="http://schemas.microsoft.com/office/drawing/2014/main" id="{204DB56F-2013-4B88-BD75-94347C0C8D2E}"/>
              </a:ext>
            </a:extLst>
          </p:cNvPr>
          <p:cNvSpPr>
            <a:spLocks noGrp="1"/>
          </p:cNvSpPr>
          <p:nvPr>
            <p:ph type="body" sz="quarter" idx="32" hasCustomPrompt="1"/>
          </p:nvPr>
        </p:nvSpPr>
        <p:spPr>
          <a:xfrm>
            <a:off x="457197" y="4008038"/>
            <a:ext cx="2743200" cy="1188720"/>
          </a:xfrm>
          <a:prstGeom prst="rect">
            <a:avLst/>
          </a:prstGeom>
        </p:spPr>
        <p:txBody>
          <a:bodyPr lIns="0" tIns="0" rIns="0" bIns="0"/>
          <a:lstStyle>
            <a:lvl1pPr marL="0" indent="0">
              <a:spcBef>
                <a:spcPts val="0"/>
              </a:spcBef>
              <a:buNone/>
              <a:defRPr sz="1400" b="1">
                <a:solidFill>
                  <a:schemeClr val="tx1"/>
                </a:solidFill>
                <a:latin typeface="Century Gothic" panose="020B0502020202020204" pitchFamily="34" charset="0"/>
              </a:defRPr>
            </a:lvl1pPr>
            <a:lvl2pPr marL="0" indent="0">
              <a:spcBef>
                <a:spcPts val="0"/>
              </a:spcBef>
              <a:buNone/>
              <a:defRPr sz="1400">
                <a:solidFill>
                  <a:schemeClr val="tx1"/>
                </a:solidFill>
                <a:latin typeface="Century Gothic" panose="020B0502020202020204" pitchFamily="34" charset="0"/>
              </a:defRPr>
            </a:lvl2pPr>
            <a:lvl3pPr marL="0" indent="0">
              <a:spcBef>
                <a:spcPts val="0"/>
              </a:spcBef>
              <a:buNone/>
              <a:defRPr sz="1400">
                <a:solidFill>
                  <a:schemeClr val="tx1"/>
                </a:solidFill>
                <a:latin typeface="Century Gothic" panose="020B0502020202020204" pitchFamily="34" charset="0"/>
              </a:defRPr>
            </a:lvl3pPr>
            <a:lvl4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tx1"/>
                </a:solidFill>
                <a:latin typeface="Century Gothic" panose="020B0502020202020204" pitchFamily="34" charset="0"/>
              </a:defRPr>
            </a:lvl4pPr>
            <a:lvl5pPr marL="0" indent="0">
              <a:spcBef>
                <a:spcPts val="0"/>
              </a:spcBef>
              <a:buNone/>
              <a:defRPr sz="1400">
                <a:solidFill>
                  <a:schemeClr val="tx1"/>
                </a:solidFill>
                <a:latin typeface="Century Gothic" panose="020B0502020202020204" pitchFamily="34" charset="0"/>
              </a:defRPr>
            </a:lvl5pPr>
          </a:lstStyle>
          <a:p>
            <a:pPr lvl="0"/>
            <a:r>
              <a:rPr lang="en-US"/>
              <a:t>Name</a:t>
            </a:r>
          </a:p>
          <a:p>
            <a:pPr lvl="1"/>
            <a:r>
              <a:rPr lang="en-US"/>
              <a:t>Second level</a:t>
            </a:r>
          </a:p>
          <a:p>
            <a:pPr lvl="2"/>
            <a:r>
              <a:rPr lang="en-US"/>
              <a:t>Third level</a:t>
            </a:r>
          </a:p>
          <a:p>
            <a:pPr lvl="3"/>
            <a:r>
              <a:rPr lang="en-US"/>
              <a:t>Fourth level</a:t>
            </a:r>
          </a:p>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Fifth level</a:t>
            </a:r>
          </a:p>
        </p:txBody>
      </p:sp>
      <p:sp>
        <p:nvSpPr>
          <p:cNvPr id="23" name="Text Placeholder 36">
            <a:extLst>
              <a:ext uri="{FF2B5EF4-FFF2-40B4-BE49-F238E27FC236}">
                <a16:creationId xmlns:a16="http://schemas.microsoft.com/office/drawing/2014/main" id="{03F75EA8-B60E-4F27-B756-96A7FA4043FA}"/>
              </a:ext>
            </a:extLst>
          </p:cNvPr>
          <p:cNvSpPr>
            <a:spLocks noGrp="1"/>
          </p:cNvSpPr>
          <p:nvPr>
            <p:ph type="body" sz="quarter" idx="33" hasCustomPrompt="1"/>
          </p:nvPr>
        </p:nvSpPr>
        <p:spPr>
          <a:xfrm>
            <a:off x="457199" y="3719475"/>
            <a:ext cx="1005840" cy="212725"/>
          </a:xfrm>
          <a:prstGeom prst="rect">
            <a:avLst/>
          </a:prstGeom>
        </p:spPr>
        <p:txBody>
          <a:bodyPr lIns="0" tIns="0" rIns="0" bIns="0"/>
          <a:lstStyle>
            <a:lvl1pPr marL="0" indent="0">
              <a:buNone/>
              <a:defRPr sz="1200">
                <a:latin typeface="Century Gothic" panose="020B0502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sp>
        <p:nvSpPr>
          <p:cNvPr id="24" name="Text Placeholder 4">
            <a:extLst>
              <a:ext uri="{FF2B5EF4-FFF2-40B4-BE49-F238E27FC236}">
                <a16:creationId xmlns:a16="http://schemas.microsoft.com/office/drawing/2014/main" id="{C772CF5C-59AC-44CE-A8E6-03F82D07BB16}"/>
              </a:ext>
            </a:extLst>
          </p:cNvPr>
          <p:cNvSpPr>
            <a:spLocks noGrp="1"/>
          </p:cNvSpPr>
          <p:nvPr>
            <p:ph type="body" sz="quarter" idx="10"/>
          </p:nvPr>
        </p:nvSpPr>
        <p:spPr>
          <a:xfrm>
            <a:off x="457200" y="1508760"/>
            <a:ext cx="6309360" cy="2102522"/>
          </a:xfrm>
          <a:prstGeom prst="rect">
            <a:avLst/>
          </a:prstGeom>
        </p:spPr>
        <p:txBody>
          <a:bodyPr lIns="0" tIns="45720" rIns="0" bIns="4572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0"/>
              </a:spcBef>
              <a:buNone/>
              <a:defRPr lang="en-US" sz="14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grpSp>
        <p:nvGrpSpPr>
          <p:cNvPr id="25" name="Group 9">
            <a:extLst>
              <a:ext uri="{FF2B5EF4-FFF2-40B4-BE49-F238E27FC236}">
                <a16:creationId xmlns:a16="http://schemas.microsoft.com/office/drawing/2014/main" id="{FE69B1B5-FBC6-4D08-A1F7-DA08396D2E93}"/>
              </a:ext>
            </a:extLst>
          </p:cNvPr>
          <p:cNvGrpSpPr>
            <a:grpSpLocks/>
          </p:cNvGrpSpPr>
          <p:nvPr userDrawn="1"/>
        </p:nvGrpSpPr>
        <p:grpSpPr bwMode="white">
          <a:xfrm>
            <a:off x="8371142" y="6529971"/>
            <a:ext cx="3403601" cy="196851"/>
            <a:chOff x="1725" y="3493"/>
            <a:chExt cx="2144" cy="124"/>
          </a:xfrm>
        </p:grpSpPr>
        <p:sp>
          <p:nvSpPr>
            <p:cNvPr id="26" name="Text Box 10">
              <a:extLst>
                <a:ext uri="{FF2B5EF4-FFF2-40B4-BE49-F238E27FC236}">
                  <a16:creationId xmlns:a16="http://schemas.microsoft.com/office/drawing/2014/main" id="{CEC715D4-EFAD-4C0F-BC8E-2A478A11E4FF}"/>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7" name="Rectangle 11">
              <a:extLst>
                <a:ext uri="{FF2B5EF4-FFF2-40B4-BE49-F238E27FC236}">
                  <a16:creationId xmlns:a16="http://schemas.microsoft.com/office/drawing/2014/main" id="{9D4542E6-1CC2-4F80-87EF-D34C2C7EC2D9}"/>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6350" y="5853113"/>
            <a:ext cx="12188952" cy="91440"/>
          </a:xfrm>
          <a:prstGeom prst="rect">
            <a:avLst/>
          </a:prstGeom>
        </p:spPr>
      </p:pic>
    </p:spTree>
    <p:extLst>
      <p:ext uri="{BB962C8B-B14F-4D97-AF65-F5344CB8AC3E}">
        <p14:creationId xmlns:p14="http://schemas.microsoft.com/office/powerpoint/2010/main" val="1576940115"/>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5" orient="horz" pos="2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Photo cover (projected) EXTERNAL U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2"/>
          <a:stretch/>
        </p:blipFill>
        <p:spPr>
          <a:xfrm>
            <a:off x="184451" y="182880"/>
            <a:ext cx="2651760" cy="977047"/>
          </a:xfrm>
          <a:prstGeom prst="rect">
            <a:avLst/>
          </a:prstGeom>
          <a:solidFill>
            <a:schemeClr val="bg1"/>
          </a:solidFill>
          <a:ln w="15875">
            <a:noFill/>
            <a:round/>
          </a:ln>
        </p:spPr>
      </p:pic>
      <p:sp>
        <p:nvSpPr>
          <p:cNvPr id="14" name="Text Placeholder 3">
            <a:extLst>
              <a:ext uri="{FF2B5EF4-FFF2-40B4-BE49-F238E27FC236}">
                <a16:creationId xmlns:a16="http://schemas.microsoft.com/office/drawing/2014/main" id="{197A862C-E958-4706-BFAE-3F5E74915B09}"/>
              </a:ext>
            </a:extLst>
          </p:cNvPr>
          <p:cNvSpPr>
            <a:spLocks noGrp="1"/>
          </p:cNvSpPr>
          <p:nvPr>
            <p:ph type="body" sz="quarter" idx="26" hasCustomPrompt="1"/>
          </p:nvPr>
        </p:nvSpPr>
        <p:spPr>
          <a:xfrm>
            <a:off x="457199" y="6309360"/>
            <a:ext cx="11241343"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cxnSp>
        <p:nvCxnSpPr>
          <p:cNvPr id="18" name="Straight Connector 17">
            <a:extLst>
              <a:ext uri="{FF2B5EF4-FFF2-40B4-BE49-F238E27FC236}">
                <a16:creationId xmlns:a16="http://schemas.microsoft.com/office/drawing/2014/main" id="{29ECD14F-64DB-C346-BD00-CB866570F396}"/>
              </a:ext>
            </a:extLst>
          </p:cNvPr>
          <p:cNvCxnSpPr>
            <a:cxnSpLocks/>
          </p:cNvCxnSpPr>
          <p:nvPr userDrawn="1"/>
        </p:nvCxnSpPr>
        <p:spPr>
          <a:xfrm>
            <a:off x="2880360" y="0"/>
            <a:ext cx="0" cy="91440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Picture Placeholder 2">
            <a:extLst>
              <a:ext uri="{FF2B5EF4-FFF2-40B4-BE49-F238E27FC236}">
                <a16:creationId xmlns:a16="http://schemas.microsoft.com/office/drawing/2014/main" id="{8B2D35F4-50E7-4345-AEEF-054133BF7A01}"/>
              </a:ext>
            </a:extLst>
          </p:cNvPr>
          <p:cNvSpPr>
            <a:spLocks noGrp="1"/>
          </p:cNvSpPr>
          <p:nvPr>
            <p:ph type="pic" sz="quarter" idx="27"/>
          </p:nvPr>
        </p:nvSpPr>
        <p:spPr>
          <a:xfrm>
            <a:off x="7159625" y="0"/>
            <a:ext cx="5029200" cy="5853113"/>
          </a:xfrm>
          <a:prstGeom prst="rect">
            <a:avLst/>
          </a:prstGeom>
          <a:solidFill>
            <a:srgbClr val="E6E6E6"/>
          </a:solidFill>
        </p:spPr>
        <p:txBody>
          <a:bodyPr/>
          <a:lstStyle>
            <a:lvl1pPr marL="0" indent="0">
              <a:buNone/>
              <a:defRPr sz="800"/>
            </a:lvl1pPr>
          </a:lstStyle>
          <a:p>
            <a:r>
              <a:rPr lang="en-US"/>
              <a:t>Click icon to add picture</a:t>
            </a:r>
          </a:p>
        </p:txBody>
      </p:sp>
      <p:sp>
        <p:nvSpPr>
          <p:cNvPr id="19" name="Text Placeholder 10">
            <a:extLst>
              <a:ext uri="{FF2B5EF4-FFF2-40B4-BE49-F238E27FC236}">
                <a16:creationId xmlns:a16="http://schemas.microsoft.com/office/drawing/2014/main" id="{5BA045BA-281F-4FF9-B01B-99BB1EDCEF16}"/>
              </a:ext>
            </a:extLst>
          </p:cNvPr>
          <p:cNvSpPr>
            <a:spLocks noGrp="1"/>
          </p:cNvSpPr>
          <p:nvPr>
            <p:ph type="body" sz="quarter" idx="11" hasCustomPrompt="1"/>
          </p:nvPr>
        </p:nvSpPr>
        <p:spPr>
          <a:xfrm>
            <a:off x="3192463" y="380721"/>
            <a:ext cx="3574096" cy="615553"/>
          </a:xfrm>
          <a:prstGeom prst="rect">
            <a:avLst/>
          </a:prstGeom>
          <a:noFill/>
          <a:ln w="12700">
            <a:noFill/>
          </a:ln>
        </p:spPr>
        <p:txBody>
          <a:bodyPr wrap="square" lIns="0" tIns="91440" bIns="91440" anchor="b" anchorCtr="0">
            <a:spAutoFit/>
          </a:bodyPr>
          <a:lstStyle>
            <a:lvl1pPr marL="0" indent="0">
              <a:spcBef>
                <a:spcPts val="0"/>
              </a:spcBef>
              <a:buNone/>
              <a:defRPr sz="1400" b="1" i="0" baseline="0">
                <a:solidFill>
                  <a:schemeClr val="tx1"/>
                </a:solidFill>
                <a:latin typeface="Century Gothic" panose="020B0502020202020204" pitchFamily="34" charset="0"/>
              </a:defRPr>
            </a:lvl1pPr>
            <a:lvl2pPr marL="0" indent="0">
              <a:spcBef>
                <a:spcPts val="0"/>
              </a:spcBef>
              <a:buNone/>
              <a:defRPr sz="1000">
                <a:solidFill>
                  <a:schemeClr val="tx1"/>
                </a:solidFill>
                <a:latin typeface="Century Gothic" panose="020B0502020202020204" pitchFamily="34" charset="0"/>
              </a:defRPr>
            </a:lvl2pPr>
          </a:lstStyle>
          <a:p>
            <a:pPr lvl="0"/>
            <a:r>
              <a:rPr lang="en-US"/>
              <a:t>Business Group Name </a:t>
            </a:r>
            <a:br>
              <a:rPr lang="en-US"/>
            </a:br>
            <a:r>
              <a:rPr lang="en-US"/>
              <a:t>2 lines</a:t>
            </a:r>
          </a:p>
        </p:txBody>
      </p:sp>
      <p:sp>
        <p:nvSpPr>
          <p:cNvPr id="20" name="Text Placeholder 4">
            <a:extLst>
              <a:ext uri="{FF2B5EF4-FFF2-40B4-BE49-F238E27FC236}">
                <a16:creationId xmlns:a16="http://schemas.microsoft.com/office/drawing/2014/main" id="{94BE114D-8AB3-4B5E-889D-82188FEB9006}"/>
              </a:ext>
            </a:extLst>
          </p:cNvPr>
          <p:cNvSpPr>
            <a:spLocks noGrp="1"/>
          </p:cNvSpPr>
          <p:nvPr>
            <p:ph type="body" sz="quarter" idx="10"/>
          </p:nvPr>
        </p:nvSpPr>
        <p:spPr>
          <a:xfrm>
            <a:off x="457200" y="1508760"/>
            <a:ext cx="6309360" cy="2745188"/>
          </a:xfrm>
          <a:prstGeom prst="rect">
            <a:avLst/>
          </a:prstGeom>
        </p:spPr>
        <p:txBody>
          <a:bodyPr lIns="0" rIns="0"/>
          <a:lstStyle>
            <a:lvl1pPr marL="0" indent="0">
              <a:spcBef>
                <a:spcPts val="0"/>
              </a:spcBef>
              <a:spcAft>
                <a:spcPts val="9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0"/>
              </a:spcBef>
              <a:spcAft>
                <a:spcPts val="1200"/>
              </a:spcAft>
              <a:buNone/>
              <a:defRPr lang="en-US" sz="2400" b="1" kern="1200" dirty="0" smtClean="0">
                <a:solidFill>
                  <a:srgbClr val="3769FF"/>
                </a:solidFill>
                <a:latin typeface="Century Gothic" panose="020B0502020202020204" pitchFamily="34" charset="0"/>
                <a:ea typeface="+mn-ea"/>
                <a:cs typeface="+mn-cs"/>
              </a:defRPr>
            </a:lvl2pPr>
            <a:lvl3pPr marL="0" indent="0">
              <a:spcBef>
                <a:spcPts val="300"/>
              </a:spcBef>
              <a:buNone/>
              <a:defRPr lang="en-US" sz="1600" b="1" kern="1200" dirty="0" smtClean="0">
                <a:solidFill>
                  <a:schemeClr val="tx1"/>
                </a:solidFill>
                <a:latin typeface="Century Gothic" panose="020B0502020202020204" pitchFamily="34" charset="0"/>
                <a:ea typeface="+mn-ea"/>
                <a:cs typeface="+mn-cs"/>
              </a:defRPr>
            </a:lvl3pPr>
            <a:lvl4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4pPr>
            <a:lvl5pPr marL="0" indent="0">
              <a:spcBef>
                <a:spcPts val="300"/>
              </a:spcBef>
              <a:buNone/>
              <a:defRPr lang="en-US" sz="14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1" name="Group 9">
            <a:extLst>
              <a:ext uri="{FF2B5EF4-FFF2-40B4-BE49-F238E27FC236}">
                <a16:creationId xmlns:a16="http://schemas.microsoft.com/office/drawing/2014/main" id="{03830C03-218A-4C96-8392-0BD351BF1E54}"/>
              </a:ext>
            </a:extLst>
          </p:cNvPr>
          <p:cNvGrpSpPr>
            <a:grpSpLocks/>
          </p:cNvGrpSpPr>
          <p:nvPr userDrawn="1"/>
        </p:nvGrpSpPr>
        <p:grpSpPr bwMode="white">
          <a:xfrm>
            <a:off x="8371142" y="6529971"/>
            <a:ext cx="3403601" cy="196851"/>
            <a:chOff x="1725" y="3493"/>
            <a:chExt cx="2144" cy="124"/>
          </a:xfrm>
        </p:grpSpPr>
        <p:sp>
          <p:nvSpPr>
            <p:cNvPr id="22" name="Text Box 10">
              <a:extLst>
                <a:ext uri="{FF2B5EF4-FFF2-40B4-BE49-F238E27FC236}">
                  <a16:creationId xmlns:a16="http://schemas.microsoft.com/office/drawing/2014/main" id="{4011514E-A5C2-4AB4-B6EF-14185BEE128C}"/>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3" name="Rectangle 11">
              <a:extLst>
                <a:ext uri="{FF2B5EF4-FFF2-40B4-BE49-F238E27FC236}">
                  <a16:creationId xmlns:a16="http://schemas.microsoft.com/office/drawing/2014/main" id="{ED6B13D4-0BF9-4C7E-A418-B7FF25D04164}"/>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grpSp>
      <p:pic>
        <p:nvPicPr>
          <p:cNvPr id="15" name="Picture 14">
            <a:extLst>
              <a:ext uri="{FF2B5EF4-FFF2-40B4-BE49-F238E27FC236}">
                <a16:creationId xmlns:a16="http://schemas.microsoft.com/office/drawing/2014/main" id="{D575CABE-47FD-AE43-93A2-F7000C812531}"/>
              </a:ext>
            </a:extLst>
          </p:cNvPr>
          <p:cNvPicPr>
            <a:picLocks/>
          </p:cNvPicPr>
          <p:nvPr userDrawn="1"/>
        </p:nvPicPr>
        <p:blipFill>
          <a:blip r:embed="rId3"/>
          <a:stretch>
            <a:fillRect/>
          </a:stretch>
        </p:blipFill>
        <p:spPr>
          <a:xfrm>
            <a:off x="25400" y="5853113"/>
            <a:ext cx="12188952" cy="91440"/>
          </a:xfrm>
          <a:prstGeom prst="rect">
            <a:avLst/>
          </a:prstGeom>
        </p:spPr>
      </p:pic>
    </p:spTree>
    <p:extLst>
      <p:ext uri="{BB962C8B-B14F-4D97-AF65-F5344CB8AC3E}">
        <p14:creationId xmlns:p14="http://schemas.microsoft.com/office/powerpoint/2010/main" val="66439113"/>
      </p:ext>
    </p:extLst>
  </p:cSld>
  <p:clrMapOvr>
    <a:masterClrMapping/>
  </p:clrMapOvr>
  <p:extLst>
    <p:ext uri="{DCECCB84-F9BA-43D5-87BE-67443E8EF086}">
      <p15:sldGuideLst xmlns:p15="http://schemas.microsoft.com/office/powerpoint/2012/main">
        <p15:guide id="1" orient="horz" pos="4201">
          <p15:clr>
            <a:srgbClr val="FBAE40"/>
          </p15:clr>
        </p15:guide>
        <p15:guide id="2" pos="2011" userDrawn="1">
          <p15:clr>
            <a:srgbClr val="FBAE40"/>
          </p15:clr>
        </p15:guide>
        <p15:guide id="5" orient="horz" pos="54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rogress window cover (projected) INTERNAL USE">
    <p:spTree>
      <p:nvGrpSpPr>
        <p:cNvPr id="1" name=""/>
        <p:cNvGrpSpPr/>
        <p:nvPr/>
      </p:nvGrpSpPr>
      <p:grpSpPr>
        <a:xfrm>
          <a:off x="0" y="0"/>
          <a:ext cx="0" cy="0"/>
          <a:chOff x="0" y="0"/>
          <a:chExt cx="0" cy="0"/>
        </a:xfrm>
      </p:grpSpPr>
      <p:pic>
        <p:nvPicPr>
          <p:cNvPr id="14" name="Picture 13" descr="A picture containing logo&#10;&#10;Description automatically generated">
            <a:extLst>
              <a:ext uri="{FF2B5EF4-FFF2-40B4-BE49-F238E27FC236}">
                <a16:creationId xmlns:a16="http://schemas.microsoft.com/office/drawing/2014/main" id="{C0F34C30-EE92-414F-B855-7340CF95E62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858" y="669992"/>
            <a:ext cx="6895632" cy="6188008"/>
          </a:xfrm>
          <a:prstGeom prst="rect">
            <a:avLst/>
          </a:prstGeom>
        </p:spPr>
      </p:pic>
      <p:sp>
        <p:nvSpPr>
          <p:cNvPr id="34" name="Text Placeholder 3">
            <a:extLst>
              <a:ext uri="{FF2B5EF4-FFF2-40B4-BE49-F238E27FC236}">
                <a16:creationId xmlns:a16="http://schemas.microsoft.com/office/drawing/2014/main" id="{129FBD13-AF93-4728-8DC3-FDCFADA50BBD}"/>
              </a:ext>
            </a:extLst>
          </p:cNvPr>
          <p:cNvSpPr>
            <a:spLocks noGrp="1"/>
          </p:cNvSpPr>
          <p:nvPr>
            <p:ph type="body" sz="quarter" idx="29" hasCustomPrompt="1"/>
          </p:nvPr>
        </p:nvSpPr>
        <p:spPr>
          <a:xfrm>
            <a:off x="7315200" y="6000689"/>
            <a:ext cx="4279279"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pic>
        <p:nvPicPr>
          <p:cNvPr id="17" name="Picture 16">
            <a:extLst>
              <a:ext uri="{FF2B5EF4-FFF2-40B4-BE49-F238E27FC236}">
                <a16:creationId xmlns:a16="http://schemas.microsoft.com/office/drawing/2014/main" id="{A3811933-8EBB-45B9-90BC-7F6B7A5AFB7C}"/>
              </a:ext>
            </a:extLst>
          </p:cNvPr>
          <p:cNvPicPr>
            <a:picLocks noChangeAspect="1"/>
          </p:cNvPicPr>
          <p:nvPr userDrawn="1"/>
        </p:nvPicPr>
        <p:blipFill rotWithShape="1">
          <a:blip r:embed="rId3"/>
          <a:stretch/>
        </p:blipFill>
        <p:spPr>
          <a:xfrm>
            <a:off x="184451" y="182880"/>
            <a:ext cx="2651760" cy="977047"/>
          </a:xfrm>
          <a:prstGeom prst="rect">
            <a:avLst/>
          </a:prstGeom>
          <a:solidFill>
            <a:schemeClr val="bg1"/>
          </a:solidFill>
          <a:ln w="15875">
            <a:noFill/>
            <a:round/>
          </a:ln>
        </p:spPr>
      </p:pic>
      <p:grpSp>
        <p:nvGrpSpPr>
          <p:cNvPr id="39" name="Group 9">
            <a:extLst>
              <a:ext uri="{FF2B5EF4-FFF2-40B4-BE49-F238E27FC236}">
                <a16:creationId xmlns:a16="http://schemas.microsoft.com/office/drawing/2014/main" id="{7C00528D-B025-4761-955D-E9BE15BFB4E0}"/>
              </a:ext>
            </a:extLst>
          </p:cNvPr>
          <p:cNvGrpSpPr>
            <a:grpSpLocks/>
          </p:cNvGrpSpPr>
          <p:nvPr userDrawn="1"/>
        </p:nvGrpSpPr>
        <p:grpSpPr bwMode="white">
          <a:xfrm>
            <a:off x="7199704" y="6529971"/>
            <a:ext cx="3403601" cy="196851"/>
            <a:chOff x="1725" y="3493"/>
            <a:chExt cx="2144" cy="124"/>
          </a:xfrm>
        </p:grpSpPr>
        <p:sp>
          <p:nvSpPr>
            <p:cNvPr id="40" name="Text Box 10">
              <a:extLst>
                <a:ext uri="{FF2B5EF4-FFF2-40B4-BE49-F238E27FC236}">
                  <a16:creationId xmlns:a16="http://schemas.microsoft.com/office/drawing/2014/main" id="{6462EBB6-5EB4-43EE-9BDF-F829F3DB26E5}"/>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41" name="Rectangle 11">
              <a:extLst>
                <a:ext uri="{FF2B5EF4-FFF2-40B4-BE49-F238E27FC236}">
                  <a16:creationId xmlns:a16="http://schemas.microsoft.com/office/drawing/2014/main" id="{4541B12D-22D3-403B-8D2D-95C9482FE741}"/>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grpSp>
      <p:sp>
        <p:nvSpPr>
          <p:cNvPr id="46" name="exstream_shape42">
            <a:extLst>
              <a:ext uri="{FF2B5EF4-FFF2-40B4-BE49-F238E27FC236}">
                <a16:creationId xmlns:a16="http://schemas.microsoft.com/office/drawing/2014/main" id="{777015DB-DA0B-494A-8107-6C34CCFC7224}"/>
              </a:ext>
            </a:extLst>
          </p:cNvPr>
          <p:cNvSpPr>
            <a:spLocks noChangeArrowheads="1"/>
          </p:cNvSpPr>
          <p:nvPr userDrawn="1"/>
        </p:nvSpPr>
        <p:spPr bwMode="auto">
          <a:xfrm>
            <a:off x="7315200" y="6279146"/>
            <a:ext cx="4685247" cy="173038"/>
          </a:xfrm>
          <a:prstGeom prst="rect">
            <a:avLst/>
          </a:prstGeom>
          <a:noFill/>
          <a:ln>
            <a:noFill/>
          </a:ln>
        </p:spPr>
        <p:txBody>
          <a:bodyPr lIns="0" tIns="0" rIns="0" bIns="0" anchor="b"/>
          <a:lstStyle/>
          <a:p>
            <a:pPr defTabSz="268889" fontAlgn="base">
              <a:spcBef>
                <a:spcPct val="0"/>
              </a:spcBef>
              <a:spcAft>
                <a:spcPct val="0"/>
              </a:spcAft>
            </a:pPr>
            <a:r>
              <a:rPr lang="en-US" sz="1000" b="1">
                <a:solidFill>
                  <a:schemeClr val="tx1"/>
                </a:solidFill>
                <a:latin typeface="Arial Narrow" panose="020B0606020202030204" pitchFamily="34" charset="0"/>
              </a:rPr>
              <a:t>For Financial Professional Use Only / Not for Distribution to the Public</a:t>
            </a:r>
          </a:p>
        </p:txBody>
      </p:sp>
      <p:sp>
        <p:nvSpPr>
          <p:cNvPr id="15" name="Text Placeholder 3">
            <a:extLst>
              <a:ext uri="{FF2B5EF4-FFF2-40B4-BE49-F238E27FC236}">
                <a16:creationId xmlns:a16="http://schemas.microsoft.com/office/drawing/2014/main" id="{A98D391E-1F7A-F041-9552-BAC2909B8D5E}"/>
              </a:ext>
            </a:extLst>
          </p:cNvPr>
          <p:cNvSpPr>
            <a:spLocks noGrp="1"/>
          </p:cNvSpPr>
          <p:nvPr>
            <p:ph type="body" sz="quarter" idx="30"/>
          </p:nvPr>
        </p:nvSpPr>
        <p:spPr>
          <a:xfrm>
            <a:off x="2163384" y="2015825"/>
            <a:ext cx="4402668" cy="3110282"/>
          </a:xfrm>
          <a:prstGeom prst="rect">
            <a:avLst/>
          </a:prstGeom>
        </p:spPr>
        <p:txBody>
          <a:bodyPr/>
          <a:lstStyle>
            <a:lvl1pPr marL="0" indent="0" algn="l" defTabSz="914400" rtl="0" eaLnBrk="1" latinLnBrk="0" hangingPunct="1">
              <a:lnSpc>
                <a:spcPts val="5800"/>
              </a:lnSpc>
              <a:spcBef>
                <a:spcPts val="0"/>
              </a:spcBef>
              <a:buNone/>
              <a:defRPr lang="en-US" sz="5600" b="1" kern="1200" dirty="0" smtClean="0">
                <a:solidFill>
                  <a:schemeClr val="bg1"/>
                </a:solidFill>
                <a:latin typeface="Century Gothic" panose="020B0502020202020204" pitchFamily="34" charset="0"/>
                <a:ea typeface="+mn-ea"/>
                <a:cs typeface="+mn-cs"/>
              </a:defRPr>
            </a:lvl1pPr>
            <a:lvl2pPr marL="457200" indent="0">
              <a:lnSpc>
                <a:spcPts val="5800"/>
              </a:lnSpc>
              <a:spcBef>
                <a:spcPts val="0"/>
              </a:spcBef>
              <a:buNone/>
              <a:defRPr>
                <a:solidFill>
                  <a:schemeClr val="bg1"/>
                </a:solidFill>
              </a:defRPr>
            </a:lvl2pPr>
          </a:lstStyle>
          <a:p>
            <a:pPr lvl="0"/>
            <a:r>
              <a:rPr lang="en-US"/>
              <a:t>Click to edit Master text styles</a:t>
            </a:r>
          </a:p>
        </p:txBody>
      </p:sp>
      <p:sp>
        <p:nvSpPr>
          <p:cNvPr id="2" name="Text Placeholder 5">
            <a:extLst>
              <a:ext uri="{FF2B5EF4-FFF2-40B4-BE49-F238E27FC236}">
                <a16:creationId xmlns:a16="http://schemas.microsoft.com/office/drawing/2014/main" id="{722F3CD2-AEB1-7A78-807A-E8B2E33EF628}"/>
              </a:ext>
            </a:extLst>
          </p:cNvPr>
          <p:cNvSpPr>
            <a:spLocks noGrp="1"/>
          </p:cNvSpPr>
          <p:nvPr>
            <p:ph type="body" sz="quarter" idx="35"/>
          </p:nvPr>
        </p:nvSpPr>
        <p:spPr>
          <a:xfrm>
            <a:off x="7997958" y="417016"/>
            <a:ext cx="3713887" cy="563880"/>
          </a:xfrm>
          <a:prstGeom prst="rect">
            <a:avLst/>
          </a:prstGeom>
        </p:spPr>
        <p:txBody>
          <a:bodyPr lIns="0" tIns="0" rIns="0" bIns="0"/>
          <a:lstStyle>
            <a:lvl1pPr marL="0" indent="0" algn="r">
              <a:lnSpc>
                <a:spcPct val="100000"/>
              </a:lnSpc>
              <a:spcBef>
                <a:spcPts val="0"/>
              </a:spcBef>
              <a:spcAft>
                <a:spcPts val="500"/>
              </a:spcAft>
              <a:buNone/>
              <a:defRPr sz="1400" b="1">
                <a:latin typeface="Century Gothic" panose="020B0502020202020204" pitchFamily="34" charset="0"/>
              </a:defRPr>
            </a:lvl1pPr>
            <a:lvl2pPr marL="0" indent="0" algn="r">
              <a:buNone/>
              <a:defRPr sz="1200">
                <a:latin typeface="Century Gothic" panose="020B0502020202020204" pitchFamily="34" charset="0"/>
              </a:defRPr>
            </a:lvl2pPr>
            <a:lvl3pPr marL="1218895" indent="0">
              <a:buNone/>
              <a:defRPr sz="1200">
                <a:latin typeface="Century Gothic" panose="020B0502020202020204" pitchFamily="34" charset="0"/>
              </a:defRPr>
            </a:lvl3pPr>
            <a:lvl4pPr marL="1828343" indent="0">
              <a:buNone/>
              <a:defRPr sz="1200">
                <a:latin typeface="Century Gothic" panose="020B0502020202020204" pitchFamily="34" charset="0"/>
              </a:defRPr>
            </a:lvl4pPr>
          </a:lstStyle>
          <a:p>
            <a:pPr lvl="0"/>
            <a:r>
              <a:rPr lang="en-US"/>
              <a:t>Click to edit Master text styles</a:t>
            </a:r>
          </a:p>
          <a:p>
            <a:pPr lvl="1"/>
            <a:r>
              <a:rPr lang="en-US"/>
              <a:t>Second level</a:t>
            </a:r>
          </a:p>
        </p:txBody>
      </p:sp>
      <p:sp>
        <p:nvSpPr>
          <p:cNvPr id="3" name="Text Placeholder 4">
            <a:extLst>
              <a:ext uri="{FF2B5EF4-FFF2-40B4-BE49-F238E27FC236}">
                <a16:creationId xmlns:a16="http://schemas.microsoft.com/office/drawing/2014/main" id="{E064482A-B1C4-71B3-3500-1B6F04FB9EBB}"/>
              </a:ext>
            </a:extLst>
          </p:cNvPr>
          <p:cNvSpPr>
            <a:spLocks noGrp="1"/>
          </p:cNvSpPr>
          <p:nvPr>
            <p:ph type="body" sz="quarter" idx="28"/>
          </p:nvPr>
        </p:nvSpPr>
        <p:spPr>
          <a:xfrm>
            <a:off x="7315199" y="2121408"/>
            <a:ext cx="4297680" cy="2331720"/>
          </a:xfrm>
          <a:prstGeom prst="rect">
            <a:avLst/>
          </a:prstGeom>
        </p:spPr>
        <p:txBody>
          <a:bodyPr lIns="0" rIns="0"/>
          <a:lstStyle>
            <a:lvl1pPr marL="0" indent="0">
              <a:spcBef>
                <a:spcPts val="0"/>
              </a:spcBef>
              <a:spcAft>
                <a:spcPts val="1200"/>
              </a:spcAft>
              <a:buNone/>
              <a:defRPr lang="en-US" sz="28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Bef>
                <a:spcPts val="300"/>
              </a:spcBef>
              <a:spcAft>
                <a:spcPts val="0"/>
              </a:spcAft>
              <a:buNone/>
              <a:defRPr lang="en-US" sz="1600" b="1" kern="1200" dirty="0" smtClean="0">
                <a:solidFill>
                  <a:schemeClr val="tx1"/>
                </a:solidFill>
                <a:latin typeface="Century Gothic" panose="020B0502020202020204" pitchFamily="34" charset="0"/>
                <a:ea typeface="+mn-ea"/>
                <a:cs typeface="+mn-cs"/>
              </a:defRPr>
            </a:lvl2pPr>
            <a:lvl3pPr marL="0" indent="0">
              <a:spcBef>
                <a:spcPts val="0"/>
              </a:spcBef>
              <a:spcAft>
                <a:spcPts val="1200"/>
              </a:spcAft>
              <a:buNone/>
              <a:defRPr lang="en-US" sz="1600" kern="1200" dirty="0" smtClean="0">
                <a:solidFill>
                  <a:schemeClr val="tx1"/>
                </a:solidFill>
                <a:latin typeface="Century Gothic" panose="020B0502020202020204" pitchFamily="34" charset="0"/>
                <a:ea typeface="+mn-ea"/>
                <a:cs typeface="+mn-cs"/>
              </a:defRPr>
            </a:lvl3pPr>
            <a:lvl4pPr marL="0" indent="0">
              <a:spcBef>
                <a:spcPts val="300"/>
              </a:spcBef>
              <a:buNone/>
              <a:defRPr lang="en-US" sz="14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83846829"/>
      </p:ext>
    </p:extLst>
  </p:cSld>
  <p:clrMapOvr>
    <a:masterClrMapping/>
  </p:clrMapOvr>
  <p:extLst>
    <p:ext uri="{DCECCB84-F9BA-43D5-87BE-67443E8EF086}">
      <p15:sldGuideLst xmlns:p15="http://schemas.microsoft.com/office/powerpoint/2012/main">
        <p15:guide id="1" orient="horz" pos="4205">
          <p15:clr>
            <a:srgbClr val="FBAE40"/>
          </p15:clr>
        </p15:guide>
        <p15:guide id="2" pos="288">
          <p15:clr>
            <a:srgbClr val="FBAE40"/>
          </p15:clr>
        </p15:guide>
        <p15:guide id="3" pos="174">
          <p15:clr>
            <a:srgbClr val="FBAE40"/>
          </p15:clr>
        </p15:guide>
        <p15:guide id="4" orient="horz" pos="1513"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exstream_shape42"/>
          <p:cNvSpPr>
            <a:spLocks noChangeArrowheads="1"/>
          </p:cNvSpPr>
          <p:nvPr userDrawn="1"/>
        </p:nvSpPr>
        <p:spPr bwMode="auto">
          <a:xfrm>
            <a:off x="448799" y="6537960"/>
            <a:ext cx="10969943"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68889" fontAlgn="base">
              <a:spcBef>
                <a:spcPct val="0"/>
              </a:spcBef>
              <a:spcAft>
                <a:spcPct val="0"/>
              </a:spcAft>
            </a:pPr>
            <a:r>
              <a:rPr lang="en-US" sz="1000" b="1">
                <a:solidFill>
                  <a:srgbClr val="000000"/>
                </a:solidFill>
                <a:latin typeface="Arial Narrow" panose="020B0606020202030204" pitchFamily="34" charset="0"/>
              </a:rPr>
              <a:t>For Financial Professional Use Only / Not for Distribution to the Public</a:t>
            </a:r>
            <a:endParaRPr lang="en-US" sz="1000" b="1">
              <a:solidFill>
                <a:srgbClr val="CC0066"/>
              </a:solidFill>
              <a:latin typeface="Arial Narrow" panose="020B0606020202030204" pitchFamily="34" charset="0"/>
            </a:endParaRPr>
          </a:p>
        </p:txBody>
      </p:sp>
    </p:spTree>
    <p:extLst>
      <p:ext uri="{BB962C8B-B14F-4D97-AF65-F5344CB8AC3E}">
        <p14:creationId xmlns:p14="http://schemas.microsoft.com/office/powerpoint/2010/main" val="660807238"/>
      </p:ext>
    </p:extLst>
  </p:cSld>
  <p:clrMap bg1="lt1" tx1="dk1" bg2="lt2" tx2="dk2" accent1="accent1" accent2="accent2" accent3="accent3" accent4="accent4" accent5="accent5" accent6="accent6" hlink="hlink" folHlink="folHlink"/>
  <p:sldLayoutIdLst>
    <p:sldLayoutId id="2147484063" r:id="rId1"/>
    <p:sldLayoutId id="2147484052" r:id="rId2"/>
    <p:sldLayoutId id="2147484049" r:id="rId3"/>
    <p:sldLayoutId id="2147484053" r:id="rId4"/>
    <p:sldLayoutId id="2147484066" r:id="rId5"/>
    <p:sldLayoutId id="2147484067" r:id="rId6"/>
    <p:sldLayoutId id="2147484068" r:id="rId7"/>
    <p:sldLayoutId id="2147484065" r:id="rId8"/>
    <p:sldLayoutId id="2147484070" r:id="rId9"/>
    <p:sldLayoutId id="2147484072" r:id="rId10"/>
    <p:sldLayoutId id="2147484011" r:id="rId11"/>
    <p:sldLayoutId id="2147484012" r:id="rId12"/>
    <p:sldLayoutId id="2147483903" r:id="rId13"/>
    <p:sldLayoutId id="2147484033" r:id="rId14"/>
    <p:sldLayoutId id="2147484056" r:id="rId15"/>
    <p:sldLayoutId id="2147484013" r:id="rId16"/>
    <p:sldLayoutId id="2147484035" r:id="rId17"/>
    <p:sldLayoutId id="2147483655" r:id="rId18"/>
    <p:sldLayoutId id="2147484054" r:id="rId19"/>
    <p:sldLayoutId id="2147483665" r:id="rId20"/>
    <p:sldLayoutId id="2147484039" r:id="rId21"/>
    <p:sldLayoutId id="2147483980" r:id="rId22"/>
    <p:sldLayoutId id="2147483723" r:id="rId23"/>
    <p:sldLayoutId id="2147484036" r:id="rId24"/>
    <p:sldLayoutId id="2147484037" r:id="rId25"/>
    <p:sldLayoutId id="2147483962" r:id="rId26"/>
    <p:sldLayoutId id="2147483678" r:id="rId27"/>
    <p:sldLayoutId id="2147483981" r:id="rId28"/>
    <p:sldLayoutId id="2147483982" r:id="rId29"/>
    <p:sldLayoutId id="2147484062" r:id="rId30"/>
    <p:sldLayoutId id="2147483983" r:id="rId31"/>
    <p:sldLayoutId id="2147484014" r:id="rId32"/>
    <p:sldLayoutId id="2147484055" r:id="rId33"/>
    <p:sldLayoutId id="2147483965" r:id="rId34"/>
    <p:sldLayoutId id="2147483966" r:id="rId35"/>
    <p:sldLayoutId id="2147483967" r:id="rId36"/>
    <p:sldLayoutId id="2147483968" r:id="rId37"/>
    <p:sldLayoutId id="2147483969" r:id="rId38"/>
    <p:sldLayoutId id="2147483970" r:id="rId39"/>
    <p:sldLayoutId id="2147483984" r:id="rId40"/>
    <p:sldLayoutId id="2147483985" r:id="rId41"/>
    <p:sldLayoutId id="2147483986" r:id="rId42"/>
    <p:sldLayoutId id="2147483987" r:id="rId43"/>
    <p:sldLayoutId id="2147483988" r:id="rId44"/>
    <p:sldLayoutId id="2147483989" r:id="rId45"/>
    <p:sldLayoutId id="2147483990" r:id="rId46"/>
    <p:sldLayoutId id="2147483991" r:id="rId47"/>
    <p:sldLayoutId id="2147483992" r:id="rId48"/>
    <p:sldLayoutId id="2147483993" r:id="rId49"/>
    <p:sldLayoutId id="2147483994" r:id="rId50"/>
    <p:sldLayoutId id="2147483995" r:id="rId51"/>
    <p:sldLayoutId id="2147483996" r:id="rId52"/>
    <p:sldLayoutId id="2147483997" r:id="rId53"/>
    <p:sldLayoutId id="2147483998" r:id="rId54"/>
    <p:sldLayoutId id="2147483999" r:id="rId55"/>
    <p:sldLayoutId id="2147484000" r:id="rId56"/>
    <p:sldLayoutId id="2147483971" r:id="rId57"/>
    <p:sldLayoutId id="2147483972" r:id="rId58"/>
    <p:sldLayoutId id="2147484015" r:id="rId59"/>
    <p:sldLayoutId id="2147483974" r:id="rId60"/>
    <p:sldLayoutId id="2147484041" r:id="rId61"/>
    <p:sldLayoutId id="2147484042" r:id="rId62"/>
    <p:sldLayoutId id="2147484026" r:id="rId63"/>
    <p:sldLayoutId id="2147483684" r:id="rId64"/>
    <p:sldLayoutId id="2147484043" r:id="rId65"/>
    <p:sldLayoutId id="2147484073" r:id="rId66"/>
  </p:sldLayoutIdLst>
  <p:hf sldNum="0" hdr="0" ftr="0" dt="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anklinresources.com/" TargetMode="External"/><Relationship Id="rId2" Type="http://schemas.openxmlformats.org/officeDocument/2006/relationships/hyperlink" Target="https://www.franklintempleton.com/" TargetMode="Externa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C1B1E37-2963-8D7D-F751-54832ED1429A}"/>
              </a:ext>
            </a:extLst>
          </p:cNvPr>
          <p:cNvSpPr>
            <a:spLocks noGrp="1"/>
          </p:cNvSpPr>
          <p:nvPr>
            <p:ph type="body" sz="quarter" idx="35"/>
          </p:nvPr>
        </p:nvSpPr>
        <p:spPr/>
        <p:txBody>
          <a:bodyPr/>
          <a:lstStyle/>
          <a:p>
            <a:r>
              <a:rPr lang="en-US"/>
              <a:t>Frankin Templeton Fixed Income</a:t>
            </a:r>
          </a:p>
          <a:p>
            <a:r>
              <a:rPr lang="en-US"/>
              <a:t>Securitized Products Group</a:t>
            </a:r>
          </a:p>
        </p:txBody>
      </p:sp>
      <p:sp>
        <p:nvSpPr>
          <p:cNvPr id="6" name="Text Placeholder 5">
            <a:extLst>
              <a:ext uri="{FF2B5EF4-FFF2-40B4-BE49-F238E27FC236}">
                <a16:creationId xmlns:a16="http://schemas.microsoft.com/office/drawing/2014/main" id="{63F95DA1-6A3D-3184-C02B-F17616ABA5C6}"/>
              </a:ext>
            </a:extLst>
          </p:cNvPr>
          <p:cNvSpPr>
            <a:spLocks noGrp="1"/>
          </p:cNvSpPr>
          <p:nvPr>
            <p:ph type="body" sz="quarter" idx="27"/>
          </p:nvPr>
        </p:nvSpPr>
        <p:spPr/>
        <p:txBody>
          <a:bodyPr/>
          <a:lstStyle/>
          <a:p>
            <a:r>
              <a:rPr lang="en-US"/>
              <a:t>Someshwar Marepalli, CFA, CAIA</a:t>
            </a:r>
          </a:p>
          <a:p>
            <a:r>
              <a:rPr lang="en-US"/>
              <a:t>Vice President</a:t>
            </a:r>
          </a:p>
          <a:p>
            <a:r>
              <a:rPr lang="en-US"/>
              <a:t>Franklin Templeton</a:t>
            </a:r>
          </a:p>
        </p:txBody>
      </p:sp>
      <p:sp>
        <p:nvSpPr>
          <p:cNvPr id="12" name="Text Placeholder 11">
            <a:extLst>
              <a:ext uri="{FF2B5EF4-FFF2-40B4-BE49-F238E27FC236}">
                <a16:creationId xmlns:a16="http://schemas.microsoft.com/office/drawing/2014/main" id="{52BD54E2-738A-48BB-01B5-E8D979F398CF}"/>
              </a:ext>
            </a:extLst>
          </p:cNvPr>
          <p:cNvSpPr>
            <a:spLocks noGrp="1"/>
          </p:cNvSpPr>
          <p:nvPr>
            <p:ph type="body" sz="quarter" idx="33"/>
          </p:nvPr>
        </p:nvSpPr>
        <p:spPr/>
        <p:txBody>
          <a:bodyPr/>
          <a:lstStyle/>
          <a:p>
            <a:r>
              <a:rPr lang="en-US"/>
              <a:t>Presented by</a:t>
            </a:r>
          </a:p>
        </p:txBody>
      </p:sp>
      <p:sp>
        <p:nvSpPr>
          <p:cNvPr id="3" name="Text Placeholder 2">
            <a:extLst>
              <a:ext uri="{FF2B5EF4-FFF2-40B4-BE49-F238E27FC236}">
                <a16:creationId xmlns:a16="http://schemas.microsoft.com/office/drawing/2014/main" id="{2F8A307E-8381-BA3B-F67A-826608752272}"/>
              </a:ext>
            </a:extLst>
          </p:cNvPr>
          <p:cNvSpPr>
            <a:spLocks noGrp="1"/>
          </p:cNvSpPr>
          <p:nvPr>
            <p:ph type="body" sz="quarter" idx="10"/>
          </p:nvPr>
        </p:nvSpPr>
        <p:spPr/>
        <p:txBody>
          <a:bodyPr/>
          <a:lstStyle/>
          <a:p>
            <a:r>
              <a:rPr lang="en-US" dirty="0"/>
              <a:t>Leveraging AI in Securitized Products</a:t>
            </a:r>
          </a:p>
        </p:txBody>
      </p:sp>
    </p:spTree>
    <p:extLst>
      <p:ext uri="{BB962C8B-B14F-4D97-AF65-F5344CB8AC3E}">
        <p14:creationId xmlns:p14="http://schemas.microsoft.com/office/powerpoint/2010/main" val="99565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43">
            <a:extLst>
              <a:ext uri="{FF2B5EF4-FFF2-40B4-BE49-F238E27FC236}">
                <a16:creationId xmlns:a16="http://schemas.microsoft.com/office/drawing/2014/main" id="{EBAC1AA2-95E7-469B-ADD1-29BCEA800D9A}"/>
              </a:ext>
            </a:extLst>
          </p:cNvPr>
          <p:cNvSpPr>
            <a:spLocks noGrp="1"/>
          </p:cNvSpPr>
          <p:nvPr>
            <p:ph type="body" sz="quarter" idx="32"/>
          </p:nvPr>
        </p:nvSpPr>
        <p:spPr>
          <a:xfrm>
            <a:off x="529389" y="429768"/>
            <a:ext cx="7668143" cy="640080"/>
          </a:xfrm>
        </p:spPr>
        <p:txBody>
          <a:bodyPr/>
          <a:lstStyle/>
          <a:p>
            <a:r>
              <a:rPr lang="en-US" sz="2400" dirty="0"/>
              <a:t>Model Construction</a:t>
            </a:r>
          </a:p>
          <a:p>
            <a:pPr lvl="1"/>
            <a:r>
              <a:rPr lang="en-US" b="1" dirty="0">
                <a:solidFill>
                  <a:srgbClr val="3769FF"/>
                </a:solidFill>
                <a:latin typeface="Arial" panose="020B0604020202020204" pitchFamily="34" charset="0"/>
                <a:ea typeface="+mj-ea"/>
                <a:cs typeface="Arial" panose="020B0604020202020204" pitchFamily="34" charset="0"/>
              </a:rPr>
              <a:t>Roadmap</a:t>
            </a:r>
          </a:p>
          <a:p>
            <a:pPr lvl="1"/>
            <a:endParaRPr lang="en-US" sz="1600" noProof="0" dirty="0"/>
          </a:p>
        </p:txBody>
      </p:sp>
      <p:sp>
        <p:nvSpPr>
          <p:cNvPr id="9" name="Content Placeholder 8"/>
          <p:cNvSpPr>
            <a:spLocks noGrp="1"/>
          </p:cNvSpPr>
          <p:nvPr>
            <p:ph sz="quarter" idx="27"/>
          </p:nvPr>
        </p:nvSpPr>
        <p:spPr>
          <a:xfrm>
            <a:off x="2670280" y="1118550"/>
            <a:ext cx="7356566" cy="1147354"/>
          </a:xfrm>
        </p:spPr>
        <p:txBody>
          <a:bodyPr/>
          <a:lstStyle/>
          <a:p>
            <a:pPr lvl="2"/>
            <a:r>
              <a:rPr lang="en-US" sz="1400" noProof="0"/>
              <a:t>Macroeconomic: unemployment</a:t>
            </a:r>
          </a:p>
          <a:p>
            <a:pPr lvl="2"/>
            <a:r>
              <a:rPr lang="en-US" sz="1400" noProof="0"/>
              <a:t>Microeconomic: application level, house value, affordability, permits issued for construction</a:t>
            </a:r>
          </a:p>
          <a:p>
            <a:pPr lvl="2"/>
            <a:r>
              <a:rPr lang="en-US" sz="1400" noProof="0"/>
              <a:t>Loan level: remaining balance, credit score, loan to value ratio</a:t>
            </a:r>
          </a:p>
          <a:p>
            <a:pPr lvl="2"/>
            <a:r>
              <a:rPr lang="en-US" sz="1400" noProof="0"/>
              <a:t>Unconventional data like (hit trend for certain key words)</a:t>
            </a:r>
          </a:p>
        </p:txBody>
      </p:sp>
      <p:sp>
        <p:nvSpPr>
          <p:cNvPr id="4" name="TextBox 3">
            <a:extLst>
              <a:ext uri="{FF2B5EF4-FFF2-40B4-BE49-F238E27FC236}">
                <a16:creationId xmlns:a16="http://schemas.microsoft.com/office/drawing/2014/main" id="{028BA5CD-11B3-DBBC-EE86-3B72B0058014}"/>
              </a:ext>
            </a:extLst>
          </p:cNvPr>
          <p:cNvSpPr txBox="1"/>
          <p:nvPr/>
        </p:nvSpPr>
        <p:spPr>
          <a:xfrm>
            <a:off x="1796733" y="1384451"/>
            <a:ext cx="715107" cy="307777"/>
          </a:xfrm>
          <a:prstGeom prst="rect">
            <a:avLst/>
          </a:prstGeom>
          <a:noFill/>
        </p:spPr>
        <p:txBody>
          <a:bodyPr wrap="square" rtlCol="0">
            <a:spAutoFit/>
          </a:bodyPr>
          <a:lstStyle/>
          <a:p>
            <a:r>
              <a:rPr lang="en-US" sz="1400" b="1"/>
              <a:t>Data</a:t>
            </a:r>
          </a:p>
        </p:txBody>
      </p:sp>
      <p:sp>
        <p:nvSpPr>
          <p:cNvPr id="5" name="Left Brace 4">
            <a:extLst>
              <a:ext uri="{FF2B5EF4-FFF2-40B4-BE49-F238E27FC236}">
                <a16:creationId xmlns:a16="http://schemas.microsoft.com/office/drawing/2014/main" id="{BA5DFB64-E006-62F5-B442-49A2D867DAD8}"/>
              </a:ext>
            </a:extLst>
          </p:cNvPr>
          <p:cNvSpPr/>
          <p:nvPr/>
        </p:nvSpPr>
        <p:spPr>
          <a:xfrm>
            <a:off x="2417388" y="1200145"/>
            <a:ext cx="69166" cy="808892"/>
          </a:xfrm>
          <a:prstGeom prst="lef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6" name="Picture 5">
            <a:extLst>
              <a:ext uri="{FF2B5EF4-FFF2-40B4-BE49-F238E27FC236}">
                <a16:creationId xmlns:a16="http://schemas.microsoft.com/office/drawing/2014/main" id="{7CE1E6B5-6FA2-AF5E-8F8F-A6B772692F18}"/>
              </a:ext>
            </a:extLst>
          </p:cNvPr>
          <p:cNvPicPr>
            <a:picLocks noChangeAspect="1"/>
          </p:cNvPicPr>
          <p:nvPr/>
        </p:nvPicPr>
        <p:blipFill>
          <a:blip r:embed="rId3"/>
          <a:stretch>
            <a:fillRect/>
          </a:stretch>
        </p:blipFill>
        <p:spPr>
          <a:xfrm>
            <a:off x="2377074" y="2213571"/>
            <a:ext cx="7434677" cy="4251541"/>
          </a:xfrm>
          <a:prstGeom prst="rect">
            <a:avLst/>
          </a:prstGeom>
        </p:spPr>
      </p:pic>
      <p:sp>
        <p:nvSpPr>
          <p:cNvPr id="3" name="TextBox 2">
            <a:extLst>
              <a:ext uri="{FF2B5EF4-FFF2-40B4-BE49-F238E27FC236}">
                <a16:creationId xmlns:a16="http://schemas.microsoft.com/office/drawing/2014/main" id="{16AE5EBF-15E6-7DA9-11CC-8B53131FE055}"/>
              </a:ext>
            </a:extLst>
          </p:cNvPr>
          <p:cNvSpPr txBox="1"/>
          <p:nvPr/>
        </p:nvSpPr>
        <p:spPr>
          <a:xfrm>
            <a:off x="2417388" y="6182011"/>
            <a:ext cx="1762699" cy="246221"/>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Source: Franklin Templeton</a:t>
            </a:r>
          </a:p>
        </p:txBody>
      </p:sp>
    </p:spTree>
    <p:extLst>
      <p:ext uri="{BB962C8B-B14F-4D97-AF65-F5344CB8AC3E}">
        <p14:creationId xmlns:p14="http://schemas.microsoft.com/office/powerpoint/2010/main" val="3833365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6896A2F-A7E6-3CAA-B2BC-386F4CAB0C67}"/>
              </a:ext>
            </a:extLst>
          </p:cNvPr>
          <p:cNvSpPr>
            <a:spLocks noGrp="1"/>
          </p:cNvSpPr>
          <p:nvPr>
            <p:ph type="body" sz="quarter" idx="11"/>
          </p:nvPr>
        </p:nvSpPr>
        <p:spPr>
          <a:xfrm>
            <a:off x="913686" y="1070610"/>
            <a:ext cx="6703854" cy="615553"/>
          </a:xfrm>
        </p:spPr>
        <p:txBody>
          <a:bodyPr/>
          <a:lstStyle/>
          <a:p>
            <a:r>
              <a:rPr lang="en-US"/>
              <a:t>US Residential Mortgages</a:t>
            </a:r>
          </a:p>
        </p:txBody>
      </p:sp>
    </p:spTree>
    <p:extLst>
      <p:ext uri="{BB962C8B-B14F-4D97-AF65-F5344CB8AC3E}">
        <p14:creationId xmlns:p14="http://schemas.microsoft.com/office/powerpoint/2010/main" val="230906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5E1BE396-2C1D-4B68-93E0-F8BC7F98CEE5}"/>
              </a:ext>
            </a:extLst>
          </p:cNvPr>
          <p:cNvSpPr txBox="1"/>
          <p:nvPr/>
        </p:nvSpPr>
        <p:spPr>
          <a:xfrm>
            <a:off x="542188" y="1024105"/>
            <a:ext cx="11248059" cy="779173"/>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800" b="0" i="0">
              <a:solidFill>
                <a:srgbClr val="374151"/>
              </a:solidFill>
              <a:effectLst/>
              <a:latin typeface="+mn-lt"/>
            </a:endParaRPr>
          </a:p>
          <a:p>
            <a:pPr marL="0" indent="0">
              <a:buNone/>
            </a:pPr>
            <a:endParaRPr lang="en-US" sz="1400">
              <a:solidFill>
                <a:srgbClr val="374151"/>
              </a:solidFill>
              <a:latin typeface="Söhne"/>
            </a:endParaRPr>
          </a:p>
          <a:p>
            <a:pPr marL="0" indent="0">
              <a:buNone/>
            </a:pPr>
            <a:endParaRPr lang="en-US" sz="1400">
              <a:solidFill>
                <a:srgbClr val="374151"/>
              </a:solidFill>
              <a:latin typeface="Söhne"/>
            </a:endParaRPr>
          </a:p>
          <a:p>
            <a:pPr marL="0" indent="0">
              <a:buNone/>
            </a:pPr>
            <a:endParaRPr lang="en-US" sz="1400"/>
          </a:p>
        </p:txBody>
      </p:sp>
      <p:sp>
        <p:nvSpPr>
          <p:cNvPr id="2" name="TextBox 1">
            <a:extLst>
              <a:ext uri="{FF2B5EF4-FFF2-40B4-BE49-F238E27FC236}">
                <a16:creationId xmlns:a16="http://schemas.microsoft.com/office/drawing/2014/main" id="{C99DCC9B-6701-8E22-295A-D323EDF6291E}"/>
              </a:ext>
            </a:extLst>
          </p:cNvPr>
          <p:cNvSpPr txBox="1"/>
          <p:nvPr/>
        </p:nvSpPr>
        <p:spPr>
          <a:xfrm>
            <a:off x="329619" y="1408641"/>
            <a:ext cx="11673195" cy="1411420"/>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dirty="0">
              <a:solidFill>
                <a:srgbClr val="374151"/>
              </a:solidFill>
              <a:latin typeface="Söhne"/>
            </a:endParaRPr>
          </a:p>
          <a:p>
            <a:r>
              <a:rPr lang="en-US" sz="1800" dirty="0">
                <a:ea typeface="Calibri" panose="020F0502020204030204" pitchFamily="34" charset="0"/>
                <a:cs typeface="Times New Roman" panose="02020603050405020304" pitchFamily="18" charset="0"/>
              </a:rPr>
              <a:t>To create a framework for modeling default probabilities at loan level for US mortgage-backed securities (MBS)</a:t>
            </a:r>
          </a:p>
          <a:p>
            <a:r>
              <a:rPr lang="en-US" sz="1800" dirty="0">
                <a:ea typeface="Calibri" panose="020F0502020204030204" pitchFamily="34" charset="0"/>
                <a:cs typeface="Times New Roman" panose="02020603050405020304" pitchFamily="18" charset="0"/>
              </a:rPr>
              <a:t>Loan level probabilities aggregated to determine longer-term default behavior of different loan pools</a:t>
            </a:r>
          </a:p>
          <a:p>
            <a:pPr marL="0" indent="0">
              <a:buNone/>
            </a:pPr>
            <a:endParaRPr lang="en-US" sz="1400" dirty="0"/>
          </a:p>
        </p:txBody>
      </p:sp>
      <p:sp>
        <p:nvSpPr>
          <p:cNvPr id="3" name="Title 1">
            <a:extLst>
              <a:ext uri="{FF2B5EF4-FFF2-40B4-BE49-F238E27FC236}">
                <a16:creationId xmlns:a16="http://schemas.microsoft.com/office/drawing/2014/main" id="{6B602312-F592-F3C7-C23B-39F97BF13BBC}"/>
              </a:ext>
            </a:extLst>
          </p:cNvPr>
          <p:cNvSpPr txBox="1">
            <a:spLocks/>
          </p:cNvSpPr>
          <p:nvPr/>
        </p:nvSpPr>
        <p:spPr>
          <a:xfrm>
            <a:off x="269452" y="3890202"/>
            <a:ext cx="10969943" cy="682625"/>
          </a:xfrm>
        </p:spPr>
        <p:txBody>
          <a:bodyPr lIns="0" tIns="0" rIns="0" bIns="0">
            <a:normAutofit/>
          </a:bodyPr>
          <a:lstStyle>
            <a:lvl1pPr algn="ctr" defTabSz="914400" rtl="0" eaLnBrk="1" latinLnBrk="0" hangingPunct="1">
              <a:spcBef>
                <a:spcPct val="0"/>
              </a:spcBef>
              <a:buNone/>
              <a:defRPr sz="3499" kern="1200">
                <a:solidFill>
                  <a:schemeClr val="tx1"/>
                </a:solidFill>
                <a:latin typeface="+mj-lt"/>
                <a:ea typeface="+mj-ea"/>
                <a:cs typeface="+mj-cs"/>
              </a:defRPr>
            </a:lvl1pPr>
          </a:lstStyle>
          <a:p>
            <a:pPr algn="l"/>
            <a:endParaRPr lang="en-US" sz="2400" b="1">
              <a:solidFill>
                <a:schemeClr val="accent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6C9B875-F2B3-9A27-644C-442D5FAB6F6A}"/>
              </a:ext>
            </a:extLst>
          </p:cNvPr>
          <p:cNvPicPr>
            <a:picLocks noChangeAspect="1"/>
          </p:cNvPicPr>
          <p:nvPr/>
        </p:nvPicPr>
        <p:blipFill>
          <a:blip r:embed="rId3"/>
          <a:stretch>
            <a:fillRect/>
          </a:stretch>
        </p:blipFill>
        <p:spPr>
          <a:xfrm>
            <a:off x="6797439" y="2748023"/>
            <a:ext cx="4646618" cy="2653007"/>
          </a:xfrm>
          <a:prstGeom prst="rect">
            <a:avLst/>
          </a:prstGeom>
        </p:spPr>
      </p:pic>
      <p:sp>
        <p:nvSpPr>
          <p:cNvPr id="7" name="Title 1">
            <a:extLst>
              <a:ext uri="{FF2B5EF4-FFF2-40B4-BE49-F238E27FC236}">
                <a16:creationId xmlns:a16="http://schemas.microsoft.com/office/drawing/2014/main" id="{0B48DE8E-B1C6-4C6C-ECBF-AA227928147B}"/>
              </a:ext>
            </a:extLst>
          </p:cNvPr>
          <p:cNvSpPr txBox="1">
            <a:spLocks/>
          </p:cNvSpPr>
          <p:nvPr/>
        </p:nvSpPr>
        <p:spPr>
          <a:xfrm>
            <a:off x="457200" y="2576625"/>
            <a:ext cx="10969943" cy="682625"/>
          </a:xfrm>
        </p:spPr>
        <p:txBody>
          <a:bodyPr lIns="0" tIns="0" rIns="0" bIns="0">
            <a:normAutofit/>
          </a:bodyPr>
          <a:lstStyle>
            <a:lvl1pPr algn="ctr" defTabSz="914400" rtl="0" eaLnBrk="1" latinLnBrk="0" hangingPunct="1">
              <a:spcBef>
                <a:spcPct val="0"/>
              </a:spcBef>
              <a:buNone/>
              <a:defRPr sz="3499" kern="1200">
                <a:solidFill>
                  <a:schemeClr val="tx1"/>
                </a:solidFill>
                <a:latin typeface="+mj-lt"/>
                <a:ea typeface="+mj-ea"/>
                <a:cs typeface="+mj-cs"/>
              </a:defRPr>
            </a:lvl1pPr>
          </a:lstStyle>
          <a:p>
            <a:pPr algn="l"/>
            <a:r>
              <a:rPr lang="en-US" sz="2400" b="1">
                <a:solidFill>
                  <a:schemeClr val="accent1"/>
                </a:solidFill>
                <a:latin typeface="Arial" panose="020B0604020202020204" pitchFamily="34" charset="0"/>
                <a:cs typeface="Arial" panose="020B0604020202020204" pitchFamily="34" charset="0"/>
              </a:rPr>
              <a:t>Data</a:t>
            </a:r>
          </a:p>
        </p:txBody>
      </p:sp>
      <p:sp>
        <p:nvSpPr>
          <p:cNvPr id="17" name="TextBox 16">
            <a:extLst>
              <a:ext uri="{FF2B5EF4-FFF2-40B4-BE49-F238E27FC236}">
                <a16:creationId xmlns:a16="http://schemas.microsoft.com/office/drawing/2014/main" id="{03A751FC-E55E-1B1B-3DD6-AD73D3267A2D}"/>
              </a:ext>
            </a:extLst>
          </p:cNvPr>
          <p:cNvSpPr txBox="1"/>
          <p:nvPr/>
        </p:nvSpPr>
        <p:spPr>
          <a:xfrm>
            <a:off x="471149" y="3086816"/>
            <a:ext cx="6530951" cy="1881518"/>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Loan level historical data (CRT STACR) with monthly loan performance and origination </a:t>
            </a:r>
            <a:r>
              <a:rPr lang="en-US" sz="1800" dirty="0">
                <a:ea typeface="Calibri" panose="020F0502020204030204" pitchFamily="34" charset="0"/>
                <a:cs typeface="Times New Roman" panose="02020603050405020304" pitchFamily="18" charset="0"/>
              </a:rPr>
              <a:t>loan </a:t>
            </a:r>
            <a:r>
              <a:rPr lang="en-US" sz="1800" dirty="0">
                <a:effectLst/>
                <a:latin typeface="Calibri" panose="020F0502020204030204" pitchFamily="34" charset="0"/>
                <a:ea typeface="Calibri" panose="020F0502020204030204" pitchFamily="34" charset="0"/>
                <a:cs typeface="Times New Roman" panose="02020603050405020304" pitchFamily="18" charset="0"/>
              </a:rPr>
              <a:t>characteristics</a:t>
            </a:r>
          </a:p>
          <a:p>
            <a:r>
              <a:rPr lang="en-US" sz="1800" dirty="0">
                <a:ea typeface="Calibri" panose="020F0502020204030204" pitchFamily="34" charset="0"/>
                <a:cs typeface="Times New Roman" panose="02020603050405020304" pitchFamily="18" charset="0"/>
              </a:rPr>
              <a:t>Data size – </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10M + home loans</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500M+ monthly data</a:t>
            </a:r>
          </a:p>
          <a:p>
            <a:r>
              <a:rPr lang="en-US" sz="1701" dirty="0">
                <a:ea typeface="Calibri" panose="020F0502020204030204" pitchFamily="34" charset="0"/>
                <a:cs typeface="Times New Roman" panose="02020603050405020304" pitchFamily="18" charset="0"/>
              </a:rPr>
              <a:t>Macro economic data from FRED</a:t>
            </a:r>
            <a:endParaRPr lang="en-US" sz="170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99" dirty="0">
              <a:solidFill>
                <a:srgbClr val="374151"/>
              </a:solidFill>
              <a:latin typeface="Söhne"/>
            </a:endParaRPr>
          </a:p>
          <a:p>
            <a:pPr marL="0" indent="0">
              <a:buNone/>
            </a:pPr>
            <a:endParaRPr lang="en-US" sz="1400" dirty="0"/>
          </a:p>
        </p:txBody>
      </p:sp>
      <p:sp>
        <p:nvSpPr>
          <p:cNvPr id="4" name="Text Placeholder 43">
            <a:extLst>
              <a:ext uri="{FF2B5EF4-FFF2-40B4-BE49-F238E27FC236}">
                <a16:creationId xmlns:a16="http://schemas.microsoft.com/office/drawing/2014/main" id="{74B65841-ABB4-609C-B42A-3CF41D4E9BC9}"/>
              </a:ext>
            </a:extLst>
          </p:cNvPr>
          <p:cNvSpPr txBox="1">
            <a:spLocks/>
          </p:cNvSpPr>
          <p:nvPr/>
        </p:nvSpPr>
        <p:spPr>
          <a:xfrm>
            <a:off x="529389" y="429768"/>
            <a:ext cx="7668143" cy="6400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2400" dirty="0"/>
              <a:t>RMBS</a:t>
            </a:r>
          </a:p>
          <a:p>
            <a:pPr lvl="1"/>
            <a:r>
              <a:rPr lang="en-US" b="1" dirty="0">
                <a:solidFill>
                  <a:srgbClr val="3769FF"/>
                </a:solidFill>
                <a:latin typeface="Arial" panose="020B0604020202020204" pitchFamily="34" charset="0"/>
                <a:ea typeface="+mj-ea"/>
                <a:cs typeface="Arial" panose="020B0604020202020204" pitchFamily="34" charset="0"/>
              </a:rPr>
              <a:t>Model Roadmap</a:t>
            </a:r>
          </a:p>
          <a:p>
            <a:pPr lvl="1"/>
            <a:endParaRPr lang="en-US" sz="1600" dirty="0"/>
          </a:p>
        </p:txBody>
      </p:sp>
    </p:spTree>
    <p:extLst>
      <p:ext uri="{BB962C8B-B14F-4D97-AF65-F5344CB8AC3E}">
        <p14:creationId xmlns:p14="http://schemas.microsoft.com/office/powerpoint/2010/main" val="1902676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AEB31-A7B5-6A1C-7614-1A14EBE0DAE1}"/>
            </a:ext>
          </a:extLst>
        </p:cNvPr>
        <p:cNvGrpSpPr/>
        <p:nvPr/>
      </p:nvGrpSpPr>
      <p:grpSpPr>
        <a:xfrm>
          <a:off x="0" y="0"/>
          <a:ext cx="0" cy="0"/>
          <a:chOff x="0" y="0"/>
          <a:chExt cx="0" cy="0"/>
        </a:xfrm>
      </p:grpSpPr>
      <p:sp>
        <p:nvSpPr>
          <p:cNvPr id="42" name="Title 1">
            <a:extLst>
              <a:ext uri="{FF2B5EF4-FFF2-40B4-BE49-F238E27FC236}">
                <a16:creationId xmlns:a16="http://schemas.microsoft.com/office/drawing/2014/main" id="{1E5720A0-56B9-C0B5-FE5E-61A2DA6C2236}"/>
              </a:ext>
            </a:extLst>
          </p:cNvPr>
          <p:cNvSpPr txBox="1">
            <a:spLocks/>
          </p:cNvSpPr>
          <p:nvPr/>
        </p:nvSpPr>
        <p:spPr>
          <a:xfrm>
            <a:off x="269452" y="219322"/>
            <a:ext cx="10969943" cy="682625"/>
          </a:xfrm>
        </p:spPr>
        <p:txBody>
          <a:bodyPr lIns="0" tIns="0" rIns="0" bIns="0">
            <a:normAutofit/>
          </a:bodyPr>
          <a:lstStyle>
            <a:lvl1pPr algn="ctr" defTabSz="914400" rtl="0" eaLnBrk="1" latinLnBrk="0" hangingPunct="1">
              <a:spcBef>
                <a:spcPct val="0"/>
              </a:spcBef>
              <a:buNone/>
              <a:defRPr sz="3499" kern="1200">
                <a:solidFill>
                  <a:schemeClr val="tx1"/>
                </a:solidFill>
                <a:latin typeface="+mj-lt"/>
                <a:ea typeface="+mj-ea"/>
                <a:cs typeface="+mj-cs"/>
              </a:defRPr>
            </a:lvl1pPr>
          </a:lstStyle>
          <a:p>
            <a:pPr algn="l"/>
            <a:r>
              <a:rPr lang="en-US" sz="2400" b="1">
                <a:solidFill>
                  <a:schemeClr val="accent1"/>
                </a:solidFill>
                <a:latin typeface="Arial" panose="020B0604020202020204" pitchFamily="34" charset="0"/>
                <a:cs typeface="Arial" panose="020B0604020202020204" pitchFamily="34" charset="0"/>
              </a:rPr>
              <a:t>Need for ML</a:t>
            </a:r>
          </a:p>
        </p:txBody>
      </p:sp>
      <p:sp>
        <p:nvSpPr>
          <p:cNvPr id="20" name="TextBox 19">
            <a:extLst>
              <a:ext uri="{FF2B5EF4-FFF2-40B4-BE49-F238E27FC236}">
                <a16:creationId xmlns:a16="http://schemas.microsoft.com/office/drawing/2014/main" id="{FA0F6B8D-103D-E8FB-C048-271C553CFE89}"/>
              </a:ext>
            </a:extLst>
          </p:cNvPr>
          <p:cNvSpPr txBox="1"/>
          <p:nvPr/>
        </p:nvSpPr>
        <p:spPr>
          <a:xfrm>
            <a:off x="542188" y="1024105"/>
            <a:ext cx="11248059" cy="779173"/>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800" b="0" i="0">
              <a:solidFill>
                <a:srgbClr val="374151"/>
              </a:solidFill>
              <a:effectLst/>
              <a:latin typeface="+mn-lt"/>
            </a:endParaRPr>
          </a:p>
          <a:p>
            <a:pPr marL="0" indent="0">
              <a:buNone/>
            </a:pPr>
            <a:endParaRPr lang="en-US" sz="1400">
              <a:solidFill>
                <a:srgbClr val="374151"/>
              </a:solidFill>
              <a:latin typeface="Söhne"/>
            </a:endParaRPr>
          </a:p>
          <a:p>
            <a:pPr marL="0" indent="0">
              <a:buNone/>
            </a:pPr>
            <a:endParaRPr lang="en-US" sz="1400">
              <a:solidFill>
                <a:srgbClr val="374151"/>
              </a:solidFill>
              <a:latin typeface="Söhne"/>
            </a:endParaRPr>
          </a:p>
          <a:p>
            <a:pPr marL="0" indent="0">
              <a:buNone/>
            </a:pPr>
            <a:endParaRPr lang="en-US" sz="1400"/>
          </a:p>
        </p:txBody>
      </p:sp>
      <p:sp>
        <p:nvSpPr>
          <p:cNvPr id="2" name="TextBox 1">
            <a:extLst>
              <a:ext uri="{FF2B5EF4-FFF2-40B4-BE49-F238E27FC236}">
                <a16:creationId xmlns:a16="http://schemas.microsoft.com/office/drawing/2014/main" id="{A002F36C-2187-F72A-5351-E0DBDF0E2519}"/>
              </a:ext>
            </a:extLst>
          </p:cNvPr>
          <p:cNvSpPr txBox="1"/>
          <p:nvPr/>
        </p:nvSpPr>
        <p:spPr>
          <a:xfrm>
            <a:off x="362849" y="383153"/>
            <a:ext cx="11673195" cy="1411420"/>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dirty="0">
              <a:solidFill>
                <a:srgbClr val="374151"/>
              </a:solidFill>
              <a:latin typeface="Söhne"/>
            </a:endParaRPr>
          </a:p>
          <a:p>
            <a:r>
              <a:rPr lang="en-US" sz="1800" dirty="0">
                <a:ea typeface="Calibri" panose="020F0502020204030204" pitchFamily="34" charset="0"/>
                <a:cs typeface="Times New Roman" panose="02020603050405020304" pitchFamily="18" charset="0"/>
              </a:rPr>
              <a:t>Extensive volume of MBS data – 500M+ rows of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Growing complexity of interrelationships among different factors influencing default behavior</a:t>
            </a:r>
            <a:endParaRPr lang="en-US" sz="1400" dirty="0"/>
          </a:p>
        </p:txBody>
      </p:sp>
      <p:sp>
        <p:nvSpPr>
          <p:cNvPr id="3" name="Title 1">
            <a:extLst>
              <a:ext uri="{FF2B5EF4-FFF2-40B4-BE49-F238E27FC236}">
                <a16:creationId xmlns:a16="http://schemas.microsoft.com/office/drawing/2014/main" id="{43E3D4B7-DD54-D5A1-2A00-7D876EF91C58}"/>
              </a:ext>
            </a:extLst>
          </p:cNvPr>
          <p:cNvSpPr txBox="1">
            <a:spLocks/>
          </p:cNvSpPr>
          <p:nvPr/>
        </p:nvSpPr>
        <p:spPr>
          <a:xfrm>
            <a:off x="269452" y="3163807"/>
            <a:ext cx="10969943" cy="682625"/>
          </a:xfrm>
        </p:spPr>
        <p:txBody>
          <a:bodyPr lIns="0" tIns="0" rIns="0" bIns="0">
            <a:normAutofit/>
          </a:bodyPr>
          <a:lstStyle>
            <a:lvl1pPr algn="ctr" defTabSz="914400" rtl="0" eaLnBrk="1" latinLnBrk="0" hangingPunct="1">
              <a:spcBef>
                <a:spcPct val="0"/>
              </a:spcBef>
              <a:buNone/>
              <a:defRPr sz="3499" kern="1200">
                <a:solidFill>
                  <a:schemeClr val="tx1"/>
                </a:solidFill>
                <a:latin typeface="+mj-lt"/>
                <a:ea typeface="+mj-ea"/>
                <a:cs typeface="+mj-cs"/>
              </a:defRPr>
            </a:lvl1pPr>
          </a:lstStyle>
          <a:p>
            <a:pPr algn="l"/>
            <a:endParaRPr lang="en-US" sz="2400" b="1">
              <a:solidFill>
                <a:schemeClr val="accent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0FE6721-41C9-7361-4A47-1CE39F2D316F}"/>
              </a:ext>
            </a:extLst>
          </p:cNvPr>
          <p:cNvSpPr txBox="1">
            <a:spLocks/>
          </p:cNvSpPr>
          <p:nvPr/>
        </p:nvSpPr>
        <p:spPr>
          <a:xfrm>
            <a:off x="269451" y="1469548"/>
            <a:ext cx="10969943" cy="682625"/>
          </a:xfrm>
        </p:spPr>
        <p:txBody>
          <a:bodyPr lIns="0" tIns="0" rIns="0" bIns="0">
            <a:normAutofit/>
          </a:bodyPr>
          <a:lstStyle>
            <a:lvl1pPr algn="ctr" defTabSz="914400" rtl="0" eaLnBrk="1" latinLnBrk="0" hangingPunct="1">
              <a:spcBef>
                <a:spcPct val="0"/>
              </a:spcBef>
              <a:buNone/>
              <a:defRPr sz="3499" kern="1200">
                <a:solidFill>
                  <a:schemeClr val="tx1"/>
                </a:solidFill>
                <a:latin typeface="+mj-lt"/>
                <a:ea typeface="+mj-ea"/>
                <a:cs typeface="+mj-cs"/>
              </a:defRPr>
            </a:lvl1pPr>
          </a:lstStyle>
          <a:p>
            <a:pPr algn="l"/>
            <a:r>
              <a:rPr lang="en-US" sz="2400" b="1">
                <a:solidFill>
                  <a:schemeClr val="accent1"/>
                </a:solidFill>
                <a:latin typeface="Arial" panose="020B0604020202020204" pitchFamily="34" charset="0"/>
                <a:cs typeface="Arial" panose="020B0604020202020204" pitchFamily="34" charset="0"/>
              </a:rPr>
              <a:t>Model</a:t>
            </a:r>
          </a:p>
        </p:txBody>
      </p:sp>
      <p:sp>
        <p:nvSpPr>
          <p:cNvPr id="6" name="TextBox 5">
            <a:extLst>
              <a:ext uri="{FF2B5EF4-FFF2-40B4-BE49-F238E27FC236}">
                <a16:creationId xmlns:a16="http://schemas.microsoft.com/office/drawing/2014/main" id="{EE35DF8B-4256-D76E-1E1E-E062EE76E138}"/>
              </a:ext>
            </a:extLst>
          </p:cNvPr>
          <p:cNvSpPr txBox="1"/>
          <p:nvPr/>
        </p:nvSpPr>
        <p:spPr>
          <a:xfrm>
            <a:off x="357529" y="2057195"/>
            <a:ext cx="6686313" cy="2474063"/>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a:solidFill>
                <a:srgbClr val="374151"/>
              </a:solidFill>
              <a:latin typeface="Söhne"/>
            </a:endParaRPr>
          </a:p>
          <a:p>
            <a:pPr marL="0" indent="0">
              <a:buNone/>
            </a:pPr>
            <a:endParaRPr lang="en-US" sz="1600" i="0">
              <a:effectLst/>
              <a:latin typeface="+mn-lt"/>
            </a:endParaRPr>
          </a:p>
          <a:p>
            <a:pPr marL="0" indent="0">
              <a:buNone/>
            </a:pPr>
            <a:endParaRPr lang="en-US" sz="1400">
              <a:solidFill>
                <a:srgbClr val="374151"/>
              </a:solidFill>
              <a:latin typeface="Söhne"/>
            </a:endParaRPr>
          </a:p>
          <a:p>
            <a:pPr marL="0" indent="0">
              <a:buNone/>
            </a:pPr>
            <a:endParaRPr lang="en-US" sz="1400"/>
          </a:p>
        </p:txBody>
      </p:sp>
      <p:sp>
        <p:nvSpPr>
          <p:cNvPr id="7" name="Title 1">
            <a:extLst>
              <a:ext uri="{FF2B5EF4-FFF2-40B4-BE49-F238E27FC236}">
                <a16:creationId xmlns:a16="http://schemas.microsoft.com/office/drawing/2014/main" id="{951D0D60-51A1-2EEB-7121-4813A57B9CB1}"/>
              </a:ext>
            </a:extLst>
          </p:cNvPr>
          <p:cNvSpPr txBox="1">
            <a:spLocks/>
          </p:cNvSpPr>
          <p:nvPr/>
        </p:nvSpPr>
        <p:spPr>
          <a:xfrm>
            <a:off x="269451" y="4102550"/>
            <a:ext cx="10969943" cy="682625"/>
          </a:xfrm>
        </p:spPr>
        <p:txBody>
          <a:bodyPr lIns="0" tIns="0" rIns="0" bIns="0">
            <a:normAutofit/>
          </a:bodyPr>
          <a:lstStyle>
            <a:lvl1pPr algn="ctr" defTabSz="914400" rtl="0" eaLnBrk="1" latinLnBrk="0" hangingPunct="1">
              <a:spcBef>
                <a:spcPct val="0"/>
              </a:spcBef>
              <a:buNone/>
              <a:defRPr sz="3499" kern="1200">
                <a:solidFill>
                  <a:schemeClr val="tx1"/>
                </a:solidFill>
                <a:latin typeface="+mj-lt"/>
                <a:ea typeface="+mj-ea"/>
                <a:cs typeface="+mj-cs"/>
              </a:defRPr>
            </a:lvl1pPr>
          </a:lstStyle>
          <a:p>
            <a:pPr algn="l"/>
            <a:r>
              <a:rPr lang="en-US" sz="2400" b="1">
                <a:solidFill>
                  <a:schemeClr val="accent1"/>
                </a:solidFill>
                <a:latin typeface="Arial" panose="020B0604020202020204" pitchFamily="34" charset="0"/>
                <a:cs typeface="Arial" panose="020B0604020202020204" pitchFamily="34" charset="0"/>
              </a:rPr>
              <a:t>Value-add</a:t>
            </a:r>
            <a:endParaRPr lang="en-US" sz="2400" b="1" dirty="0">
              <a:solidFill>
                <a:schemeClr val="accent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A6A1088-745B-3A0A-8F60-47208B7EF3B3}"/>
              </a:ext>
            </a:extLst>
          </p:cNvPr>
          <p:cNvSpPr txBox="1"/>
          <p:nvPr/>
        </p:nvSpPr>
        <p:spPr>
          <a:xfrm>
            <a:off x="357529" y="4390211"/>
            <a:ext cx="10365105" cy="2019855"/>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sz="1400" dirty="0">
              <a:solidFill>
                <a:srgbClr val="374151"/>
              </a:solidFill>
              <a:latin typeface="Söhne"/>
            </a:endParaRPr>
          </a:p>
          <a:p>
            <a:r>
              <a:rPr lang="en-US" sz="1800" dirty="0">
                <a:ea typeface="Calibri" panose="020F0502020204030204" pitchFamily="34" charset="0"/>
                <a:cs typeface="Times New Roman" panose="02020603050405020304" pitchFamily="18" charset="0"/>
              </a:rPr>
              <a:t>Default </a:t>
            </a:r>
            <a:r>
              <a:rPr lang="en-US" sz="1800" dirty="0">
                <a:effectLst/>
                <a:latin typeface="Calibri" panose="020F0502020204030204" pitchFamily="34" charset="0"/>
                <a:ea typeface="Calibri" panose="020F0502020204030204" pitchFamily="34" charset="0"/>
                <a:cs typeface="Times New Roman" panose="02020603050405020304" pitchFamily="18" charset="0"/>
              </a:rPr>
              <a:t>model setup gives a systematic and optimal approach to predict loan level defaults</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a typeface="Calibri" panose="020F0502020204030204" pitchFamily="34" charset="0"/>
                <a:cs typeface="Times New Roman" panose="02020603050405020304" pitchFamily="18" charset="0"/>
              </a:rPr>
              <a:t>which helps in accessing and determining the cashflows in investment pools</a:t>
            </a:r>
          </a:p>
          <a:p>
            <a:r>
              <a:rPr lang="en-US" sz="1800" kern="100" dirty="0">
                <a:ea typeface="Calibri" panose="020F0502020204030204" pitchFamily="34" charset="0"/>
                <a:cs typeface="Times New Roman" panose="02020603050405020304" pitchFamily="18" charset="0"/>
              </a:rPr>
              <a:t>Ca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 be configured to include newer pools of loans and new factors which can potentially explain changing economic conditions.</a:t>
            </a:r>
          </a:p>
          <a:p>
            <a:r>
              <a:rPr lang="en-US" sz="1800" kern="100" dirty="0">
                <a:ea typeface="Calibri" panose="020F0502020204030204" pitchFamily="34" charset="0"/>
                <a:cs typeface="Times New Roman" panose="02020603050405020304" pitchFamily="18" charset="0"/>
              </a:rPr>
              <a:t>Tailor made in-house model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pic>
        <p:nvPicPr>
          <p:cNvPr id="8" name="Picture 7">
            <a:extLst>
              <a:ext uri="{FF2B5EF4-FFF2-40B4-BE49-F238E27FC236}">
                <a16:creationId xmlns:a16="http://schemas.microsoft.com/office/drawing/2014/main" id="{3ECDDCC1-6116-42BE-DA00-214A5FF785A4}"/>
              </a:ext>
            </a:extLst>
          </p:cNvPr>
          <p:cNvPicPr>
            <a:picLocks noChangeAspect="1"/>
          </p:cNvPicPr>
          <p:nvPr/>
        </p:nvPicPr>
        <p:blipFill>
          <a:blip r:embed="rId3"/>
          <a:stretch>
            <a:fillRect/>
          </a:stretch>
        </p:blipFill>
        <p:spPr>
          <a:xfrm>
            <a:off x="6415659" y="2620451"/>
            <a:ext cx="5620385" cy="695325"/>
          </a:xfrm>
          <a:prstGeom prst="rect">
            <a:avLst/>
          </a:prstGeom>
        </p:spPr>
      </p:pic>
      <p:sp>
        <p:nvSpPr>
          <p:cNvPr id="9" name="TextBox 8">
            <a:extLst>
              <a:ext uri="{FF2B5EF4-FFF2-40B4-BE49-F238E27FC236}">
                <a16:creationId xmlns:a16="http://schemas.microsoft.com/office/drawing/2014/main" id="{82D7A68B-3627-FEB4-70DF-CC893E74E476}"/>
              </a:ext>
            </a:extLst>
          </p:cNvPr>
          <p:cNvSpPr txBox="1"/>
          <p:nvPr/>
        </p:nvSpPr>
        <p:spPr>
          <a:xfrm>
            <a:off x="357529" y="1860936"/>
            <a:ext cx="6405579" cy="2046830"/>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dirty="0">
                <a:ea typeface="Calibri" panose="020F0502020204030204" pitchFamily="34" charset="0"/>
                <a:cs typeface="Times New Roman" panose="02020603050405020304" pitchFamily="18" charset="0"/>
              </a:rPr>
              <a:t>Leveraged Databricks by building 33 models together predicting probability of default over next 2 years for each loan</a:t>
            </a:r>
          </a:p>
          <a:p>
            <a:r>
              <a:rPr lang="en-US" sz="1800" dirty="0">
                <a:ea typeface="Calibri" panose="020F0502020204030204" pitchFamily="34" charset="0"/>
                <a:cs typeface="Times New Roman" panose="02020603050405020304" pitchFamily="18" charset="0"/>
              </a:rPr>
              <a:t>Each model is an E</a:t>
            </a:r>
            <a:r>
              <a:rPr lang="en-US" sz="1800" dirty="0">
                <a:effectLst/>
                <a:latin typeface="Calibri" panose="020F0502020204030204" pitchFamily="34" charset="0"/>
                <a:ea typeface="Calibri" panose="020F0502020204030204" pitchFamily="34" charset="0"/>
                <a:cs typeface="Times New Roman" panose="02020603050405020304" pitchFamily="18" charset="0"/>
              </a:rPr>
              <a:t>nsemble machine learning model using mathematically derived features using domain knowledge</a:t>
            </a:r>
          </a:p>
          <a:p>
            <a:r>
              <a:rPr lang="en-US" sz="1800" dirty="0">
                <a:ea typeface="Calibri" panose="020F0502020204030204" pitchFamily="34" charset="0"/>
                <a:cs typeface="Times New Roman" panose="02020603050405020304" pitchFamily="18" charset="0"/>
              </a:rPr>
              <a:t>Base and bear case scenarios which accounts for stressed economic environments i.e., GFC and global pandemic are modelled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845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5E1BE396-2C1D-4B68-93E0-F8BC7F98CEE5}"/>
              </a:ext>
            </a:extLst>
          </p:cNvPr>
          <p:cNvSpPr txBox="1"/>
          <p:nvPr/>
        </p:nvSpPr>
        <p:spPr>
          <a:xfrm>
            <a:off x="542188" y="1024105"/>
            <a:ext cx="11248059" cy="779173"/>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800" b="0" i="0">
              <a:solidFill>
                <a:srgbClr val="374151"/>
              </a:solidFill>
              <a:effectLst/>
              <a:latin typeface="+mn-lt"/>
            </a:endParaRPr>
          </a:p>
          <a:p>
            <a:pPr marL="0" indent="0">
              <a:buNone/>
            </a:pPr>
            <a:endParaRPr lang="en-US" sz="1400">
              <a:solidFill>
                <a:srgbClr val="374151"/>
              </a:solidFill>
              <a:latin typeface="Söhne"/>
            </a:endParaRPr>
          </a:p>
          <a:p>
            <a:pPr marL="0" indent="0">
              <a:buNone/>
            </a:pPr>
            <a:endParaRPr lang="en-US" sz="1400">
              <a:solidFill>
                <a:srgbClr val="374151"/>
              </a:solidFill>
              <a:latin typeface="Söhne"/>
            </a:endParaRPr>
          </a:p>
          <a:p>
            <a:pPr marL="0" indent="0">
              <a:buNone/>
            </a:pPr>
            <a:endParaRPr lang="en-US" sz="1400"/>
          </a:p>
        </p:txBody>
      </p:sp>
      <p:sp>
        <p:nvSpPr>
          <p:cNvPr id="2" name="TextBox 1">
            <a:extLst>
              <a:ext uri="{FF2B5EF4-FFF2-40B4-BE49-F238E27FC236}">
                <a16:creationId xmlns:a16="http://schemas.microsoft.com/office/drawing/2014/main" id="{C99DCC9B-6701-8E22-295A-D323EDF6291E}"/>
              </a:ext>
            </a:extLst>
          </p:cNvPr>
          <p:cNvSpPr txBox="1"/>
          <p:nvPr/>
        </p:nvSpPr>
        <p:spPr>
          <a:xfrm>
            <a:off x="269452" y="1197809"/>
            <a:ext cx="11673195" cy="1411420"/>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a:solidFill>
                <a:srgbClr val="374151"/>
              </a:solidFill>
              <a:latin typeface="Söhne"/>
            </a:endParaRPr>
          </a:p>
          <a:p>
            <a:r>
              <a:rPr lang="en-US" sz="1800">
                <a:effectLst/>
                <a:latin typeface="Calibri" panose="020F0502020204030204" pitchFamily="34" charset="0"/>
              </a:rPr>
              <a:t>To forecast YoY change in the S&amp;P Case Schiller Seasonally Adjusted Index (CSUSHPISA)</a:t>
            </a:r>
          </a:p>
          <a:p>
            <a:pPr marL="0" indent="0">
              <a:buNone/>
            </a:pPr>
            <a:r>
              <a:rPr lang="en-US" sz="1800">
                <a:ea typeface="Calibri" panose="020F0502020204030204" pitchFamily="34" charset="0"/>
                <a:cs typeface="Times New Roman" panose="02020603050405020304" pitchFamily="18" charset="0"/>
              </a:rPr>
              <a:t>       https://fred.stlouisfed.org/series/CSUSHPISA</a:t>
            </a:r>
          </a:p>
          <a:p>
            <a:pPr marL="0" indent="0">
              <a:buNone/>
            </a:pPr>
            <a:endParaRPr lang="en-US" sz="1400"/>
          </a:p>
        </p:txBody>
      </p:sp>
      <p:sp>
        <p:nvSpPr>
          <p:cNvPr id="3" name="Title 1">
            <a:extLst>
              <a:ext uri="{FF2B5EF4-FFF2-40B4-BE49-F238E27FC236}">
                <a16:creationId xmlns:a16="http://schemas.microsoft.com/office/drawing/2014/main" id="{6B602312-F592-F3C7-C23B-39F97BF13BBC}"/>
              </a:ext>
            </a:extLst>
          </p:cNvPr>
          <p:cNvSpPr txBox="1">
            <a:spLocks/>
          </p:cNvSpPr>
          <p:nvPr/>
        </p:nvSpPr>
        <p:spPr>
          <a:xfrm>
            <a:off x="269452" y="3163807"/>
            <a:ext cx="10969943" cy="682625"/>
          </a:xfrm>
        </p:spPr>
        <p:txBody>
          <a:bodyPr lIns="0" tIns="0" rIns="0" bIns="0">
            <a:normAutofit/>
          </a:bodyPr>
          <a:lstStyle>
            <a:lvl1pPr algn="ctr" defTabSz="914400" rtl="0" eaLnBrk="1" latinLnBrk="0" hangingPunct="1">
              <a:spcBef>
                <a:spcPct val="0"/>
              </a:spcBef>
              <a:buNone/>
              <a:defRPr sz="3499" kern="1200">
                <a:solidFill>
                  <a:schemeClr val="tx1"/>
                </a:solidFill>
                <a:latin typeface="+mj-lt"/>
                <a:ea typeface="+mj-ea"/>
                <a:cs typeface="+mj-cs"/>
              </a:defRPr>
            </a:lvl1pPr>
          </a:lstStyle>
          <a:p>
            <a:pPr algn="l"/>
            <a:endParaRPr lang="en-US" sz="2400" b="1">
              <a:solidFill>
                <a:schemeClr val="accent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4D2A46C6-F449-2650-FF86-294B343DD4D0}"/>
              </a:ext>
            </a:extLst>
          </p:cNvPr>
          <p:cNvSpPr txBox="1">
            <a:spLocks/>
          </p:cNvSpPr>
          <p:nvPr/>
        </p:nvSpPr>
        <p:spPr>
          <a:xfrm>
            <a:off x="357529" y="2857579"/>
            <a:ext cx="10969943" cy="682625"/>
          </a:xfrm>
        </p:spPr>
        <p:txBody>
          <a:bodyPr lIns="0" tIns="0" rIns="0" bIns="0">
            <a:normAutofit/>
          </a:bodyPr>
          <a:lstStyle>
            <a:lvl1pPr algn="ctr" defTabSz="914400" rtl="0" eaLnBrk="1" latinLnBrk="0" hangingPunct="1">
              <a:spcBef>
                <a:spcPct val="0"/>
              </a:spcBef>
              <a:buNone/>
              <a:defRPr sz="3499" kern="1200">
                <a:solidFill>
                  <a:schemeClr val="tx1"/>
                </a:solidFill>
                <a:latin typeface="+mj-lt"/>
                <a:ea typeface="+mj-ea"/>
                <a:cs typeface="+mj-cs"/>
              </a:defRPr>
            </a:lvl1pPr>
          </a:lstStyle>
          <a:p>
            <a:pPr algn="l"/>
            <a:r>
              <a:rPr lang="en-US" sz="2400" b="1">
                <a:solidFill>
                  <a:schemeClr val="accent1"/>
                </a:solidFill>
                <a:latin typeface="Arial" panose="020B0604020202020204" pitchFamily="34" charset="0"/>
                <a:cs typeface="Arial" panose="020B0604020202020204" pitchFamily="34" charset="0"/>
              </a:rPr>
              <a:t>How is it being used by Fixed Income team?</a:t>
            </a:r>
          </a:p>
        </p:txBody>
      </p:sp>
      <p:sp>
        <p:nvSpPr>
          <p:cNvPr id="6" name="TextBox 5">
            <a:extLst>
              <a:ext uri="{FF2B5EF4-FFF2-40B4-BE49-F238E27FC236}">
                <a16:creationId xmlns:a16="http://schemas.microsoft.com/office/drawing/2014/main" id="{F3CA1141-DA25-8FF3-6BC1-78F289737C89}"/>
              </a:ext>
            </a:extLst>
          </p:cNvPr>
          <p:cNvSpPr txBox="1"/>
          <p:nvPr/>
        </p:nvSpPr>
        <p:spPr>
          <a:xfrm>
            <a:off x="329619" y="3359890"/>
            <a:ext cx="10881866" cy="1701878"/>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dirty="0">
              <a:solidFill>
                <a:srgbClr val="374151"/>
              </a:solidFill>
              <a:latin typeface="Söhne"/>
            </a:endParaRP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Data backed modelling approach </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Designed to capture the level and direction of 12 month ahead US HPI forecasts basis change in multiple factors and regime shifts</a:t>
            </a:r>
          </a:p>
          <a:p>
            <a:pPr rtl="0" fontAlgn="ctr">
              <a:spcBef>
                <a:spcPts val="0"/>
              </a:spcBef>
              <a:spcAft>
                <a:spcPts val="0"/>
              </a:spcAft>
              <a:buFont typeface="Arial" panose="020B0604020202020204" pitchFamily="34" charset="0"/>
              <a:buChar char="•"/>
            </a:pPr>
            <a:r>
              <a:rPr lang="en-US" sz="1800" dirty="0">
                <a:effectLst/>
                <a:latin typeface="Calibri" panose="020F0502020204030204" pitchFamily="34" charset="0"/>
              </a:rPr>
              <a:t>Helps in portfolio positioning and portfolio sizing </a:t>
            </a:r>
          </a:p>
          <a:p>
            <a:pPr marL="0" indent="0">
              <a:buNone/>
            </a:pPr>
            <a:endParaRPr lang="en-US" sz="1600" i="0" dirty="0">
              <a:effectLst/>
              <a:latin typeface="+mn-lt"/>
            </a:endParaRPr>
          </a:p>
          <a:p>
            <a:pPr marL="0" indent="0">
              <a:buNone/>
            </a:pPr>
            <a:endParaRPr lang="en-US" sz="1400" dirty="0">
              <a:solidFill>
                <a:srgbClr val="374151"/>
              </a:solidFill>
              <a:latin typeface="Söhne"/>
            </a:endParaRPr>
          </a:p>
          <a:p>
            <a:pPr marL="0" indent="0">
              <a:buNone/>
            </a:pPr>
            <a:endParaRPr lang="en-US" sz="1400" dirty="0"/>
          </a:p>
        </p:txBody>
      </p:sp>
      <p:sp>
        <p:nvSpPr>
          <p:cNvPr id="5" name="Text Placeholder 43">
            <a:extLst>
              <a:ext uri="{FF2B5EF4-FFF2-40B4-BE49-F238E27FC236}">
                <a16:creationId xmlns:a16="http://schemas.microsoft.com/office/drawing/2014/main" id="{D1EB561F-15FD-41DF-6206-80FF397B223B}"/>
              </a:ext>
            </a:extLst>
          </p:cNvPr>
          <p:cNvSpPr txBox="1">
            <a:spLocks/>
          </p:cNvSpPr>
          <p:nvPr/>
        </p:nvSpPr>
        <p:spPr>
          <a:xfrm>
            <a:off x="529389" y="429768"/>
            <a:ext cx="7668143" cy="6400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2400" dirty="0"/>
              <a:t>RMBS</a:t>
            </a:r>
          </a:p>
          <a:p>
            <a:pPr lvl="1"/>
            <a:r>
              <a:rPr lang="en-US" b="1" dirty="0">
                <a:solidFill>
                  <a:srgbClr val="3769FF"/>
                </a:solidFill>
                <a:latin typeface="Arial" panose="020B0604020202020204" pitchFamily="34" charset="0"/>
                <a:ea typeface="+mj-ea"/>
                <a:cs typeface="Arial" panose="020B0604020202020204" pitchFamily="34" charset="0"/>
              </a:rPr>
              <a:t>Forecasting HPA</a:t>
            </a:r>
          </a:p>
          <a:p>
            <a:pPr lvl="1"/>
            <a:endParaRPr lang="en-US" sz="1600" dirty="0"/>
          </a:p>
        </p:txBody>
      </p:sp>
    </p:spTree>
    <p:extLst>
      <p:ext uri="{BB962C8B-B14F-4D97-AF65-F5344CB8AC3E}">
        <p14:creationId xmlns:p14="http://schemas.microsoft.com/office/powerpoint/2010/main" val="2150509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AEB31-A7B5-6A1C-7614-1A14EBE0DAE1}"/>
            </a:ext>
          </a:extLst>
        </p:cNvPr>
        <p:cNvGrpSpPr/>
        <p:nvPr/>
      </p:nvGrpSpPr>
      <p:grpSpPr>
        <a:xfrm>
          <a:off x="0" y="0"/>
          <a:ext cx="0" cy="0"/>
          <a:chOff x="0" y="0"/>
          <a:chExt cx="0" cy="0"/>
        </a:xfrm>
      </p:grpSpPr>
      <p:sp>
        <p:nvSpPr>
          <p:cNvPr id="42" name="Title 1">
            <a:extLst>
              <a:ext uri="{FF2B5EF4-FFF2-40B4-BE49-F238E27FC236}">
                <a16:creationId xmlns:a16="http://schemas.microsoft.com/office/drawing/2014/main" id="{1E5720A0-56B9-C0B5-FE5E-61A2DA6C2236}"/>
              </a:ext>
            </a:extLst>
          </p:cNvPr>
          <p:cNvSpPr txBox="1">
            <a:spLocks/>
          </p:cNvSpPr>
          <p:nvPr/>
        </p:nvSpPr>
        <p:spPr>
          <a:xfrm>
            <a:off x="269452" y="219322"/>
            <a:ext cx="10969943" cy="682625"/>
          </a:xfrm>
        </p:spPr>
        <p:txBody>
          <a:bodyPr lIns="0" tIns="0" rIns="0" bIns="0">
            <a:normAutofit/>
          </a:bodyPr>
          <a:lstStyle>
            <a:lvl1pPr algn="ctr" defTabSz="914400" rtl="0" eaLnBrk="1" latinLnBrk="0" hangingPunct="1">
              <a:spcBef>
                <a:spcPct val="0"/>
              </a:spcBef>
              <a:buNone/>
              <a:defRPr sz="3499" kern="1200">
                <a:solidFill>
                  <a:schemeClr val="tx1"/>
                </a:solidFill>
                <a:latin typeface="+mj-lt"/>
                <a:ea typeface="+mj-ea"/>
                <a:cs typeface="+mj-cs"/>
              </a:defRPr>
            </a:lvl1pPr>
          </a:lstStyle>
          <a:p>
            <a:pPr algn="l"/>
            <a:r>
              <a:rPr lang="en-US" sz="2400" b="1">
                <a:solidFill>
                  <a:schemeClr val="accent1"/>
                </a:solidFill>
                <a:latin typeface="Arial" panose="020B0604020202020204" pitchFamily="34" charset="0"/>
                <a:cs typeface="Arial" panose="020B0604020202020204" pitchFamily="34" charset="0"/>
              </a:rPr>
              <a:t>Factors Used</a:t>
            </a:r>
          </a:p>
        </p:txBody>
      </p:sp>
      <p:sp>
        <p:nvSpPr>
          <p:cNvPr id="20" name="TextBox 19">
            <a:extLst>
              <a:ext uri="{FF2B5EF4-FFF2-40B4-BE49-F238E27FC236}">
                <a16:creationId xmlns:a16="http://schemas.microsoft.com/office/drawing/2014/main" id="{FA0F6B8D-103D-E8FB-C048-271C553CFE89}"/>
              </a:ext>
            </a:extLst>
          </p:cNvPr>
          <p:cNvSpPr txBox="1"/>
          <p:nvPr/>
        </p:nvSpPr>
        <p:spPr>
          <a:xfrm>
            <a:off x="542188" y="1024105"/>
            <a:ext cx="11248059" cy="779173"/>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800" b="0" i="0">
              <a:solidFill>
                <a:srgbClr val="374151"/>
              </a:solidFill>
              <a:effectLst/>
              <a:latin typeface="+mn-lt"/>
            </a:endParaRPr>
          </a:p>
          <a:p>
            <a:pPr marL="0" indent="0">
              <a:buNone/>
            </a:pPr>
            <a:endParaRPr lang="en-US" sz="1400">
              <a:solidFill>
                <a:srgbClr val="374151"/>
              </a:solidFill>
              <a:latin typeface="Söhne"/>
            </a:endParaRPr>
          </a:p>
          <a:p>
            <a:pPr marL="0" indent="0">
              <a:buNone/>
            </a:pPr>
            <a:endParaRPr lang="en-US" sz="1400">
              <a:solidFill>
                <a:srgbClr val="374151"/>
              </a:solidFill>
              <a:latin typeface="Söhne"/>
            </a:endParaRPr>
          </a:p>
          <a:p>
            <a:pPr marL="0" indent="0">
              <a:buNone/>
            </a:pPr>
            <a:endParaRPr lang="en-US" sz="1400"/>
          </a:p>
        </p:txBody>
      </p:sp>
      <p:sp>
        <p:nvSpPr>
          <p:cNvPr id="2" name="TextBox 1">
            <a:extLst>
              <a:ext uri="{FF2B5EF4-FFF2-40B4-BE49-F238E27FC236}">
                <a16:creationId xmlns:a16="http://schemas.microsoft.com/office/drawing/2014/main" id="{A002F36C-2187-F72A-5351-E0DBDF0E2519}"/>
              </a:ext>
            </a:extLst>
          </p:cNvPr>
          <p:cNvSpPr txBox="1"/>
          <p:nvPr/>
        </p:nvSpPr>
        <p:spPr>
          <a:xfrm>
            <a:off x="362849" y="383153"/>
            <a:ext cx="11673195" cy="1411420"/>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a:solidFill>
                <a:srgbClr val="374151"/>
              </a:solidFill>
              <a:latin typeface="Söhne"/>
            </a:endParaRPr>
          </a:p>
          <a:p>
            <a:pPr marL="0" indent="0">
              <a:buNone/>
            </a:pPr>
            <a:r>
              <a:rPr lang="en-US" sz="1800">
                <a:effectLst/>
                <a:latin typeface="Calibri" panose="020F0502020204030204" pitchFamily="34" charset="0"/>
              </a:rPr>
              <a:t>Universe: 100 + Factors from FRED, grouped into different categories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43E3D4B7-DD54-D5A1-2A00-7D876EF91C58}"/>
              </a:ext>
            </a:extLst>
          </p:cNvPr>
          <p:cNvSpPr txBox="1">
            <a:spLocks/>
          </p:cNvSpPr>
          <p:nvPr/>
        </p:nvSpPr>
        <p:spPr>
          <a:xfrm>
            <a:off x="269452" y="3163807"/>
            <a:ext cx="10969943" cy="682625"/>
          </a:xfrm>
        </p:spPr>
        <p:txBody>
          <a:bodyPr lIns="0" tIns="0" rIns="0" bIns="0">
            <a:normAutofit/>
          </a:bodyPr>
          <a:lstStyle>
            <a:lvl1pPr algn="ctr" defTabSz="914400" rtl="0" eaLnBrk="1" latinLnBrk="0" hangingPunct="1">
              <a:spcBef>
                <a:spcPct val="0"/>
              </a:spcBef>
              <a:buNone/>
              <a:defRPr sz="3499" kern="1200">
                <a:solidFill>
                  <a:schemeClr val="tx1"/>
                </a:solidFill>
                <a:latin typeface="+mj-lt"/>
                <a:ea typeface="+mj-ea"/>
                <a:cs typeface="+mj-cs"/>
              </a:defRPr>
            </a:lvl1pPr>
          </a:lstStyle>
          <a:p>
            <a:pPr algn="l"/>
            <a:endParaRPr lang="en-US" sz="2400" b="1">
              <a:solidFill>
                <a:schemeClr val="accent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0FE6721-41C9-7361-4A47-1CE39F2D316F}"/>
              </a:ext>
            </a:extLst>
          </p:cNvPr>
          <p:cNvSpPr txBox="1">
            <a:spLocks/>
          </p:cNvSpPr>
          <p:nvPr/>
        </p:nvSpPr>
        <p:spPr>
          <a:xfrm>
            <a:off x="269451" y="1469548"/>
            <a:ext cx="10969943" cy="682625"/>
          </a:xfrm>
        </p:spPr>
        <p:txBody>
          <a:bodyPr lIns="0" tIns="0" rIns="0" bIns="0">
            <a:normAutofit/>
          </a:bodyPr>
          <a:lstStyle>
            <a:lvl1pPr algn="ctr" defTabSz="914400" rtl="0" eaLnBrk="1" latinLnBrk="0" hangingPunct="1">
              <a:spcBef>
                <a:spcPct val="0"/>
              </a:spcBef>
              <a:buNone/>
              <a:defRPr sz="3499" kern="1200">
                <a:solidFill>
                  <a:schemeClr val="tx1"/>
                </a:solidFill>
                <a:latin typeface="+mj-lt"/>
                <a:ea typeface="+mj-ea"/>
                <a:cs typeface="+mj-cs"/>
              </a:defRPr>
            </a:lvl1pPr>
          </a:lstStyle>
          <a:p>
            <a:pPr algn="l"/>
            <a:endParaRPr lang="en-US" sz="2400" b="1">
              <a:solidFill>
                <a:schemeClr val="accent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E35DF8B-4256-D76E-1E1E-E062EE76E138}"/>
              </a:ext>
            </a:extLst>
          </p:cNvPr>
          <p:cNvSpPr txBox="1"/>
          <p:nvPr/>
        </p:nvSpPr>
        <p:spPr>
          <a:xfrm>
            <a:off x="357529" y="2057195"/>
            <a:ext cx="6686313" cy="2474063"/>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a:solidFill>
                <a:srgbClr val="374151"/>
              </a:solidFill>
              <a:latin typeface="Söhne"/>
            </a:endParaRPr>
          </a:p>
          <a:p>
            <a:pPr marL="0" indent="0">
              <a:buNone/>
            </a:pPr>
            <a:endParaRPr lang="en-US" sz="1600" i="0">
              <a:effectLst/>
              <a:latin typeface="+mn-lt"/>
            </a:endParaRPr>
          </a:p>
          <a:p>
            <a:pPr marL="0" indent="0">
              <a:buNone/>
            </a:pPr>
            <a:endParaRPr lang="en-US" sz="1400">
              <a:solidFill>
                <a:srgbClr val="374151"/>
              </a:solidFill>
              <a:latin typeface="Söhne"/>
            </a:endParaRPr>
          </a:p>
          <a:p>
            <a:pPr marL="0" indent="0">
              <a:buNone/>
            </a:pPr>
            <a:endParaRPr lang="en-US" sz="1400"/>
          </a:p>
        </p:txBody>
      </p:sp>
      <p:sp>
        <p:nvSpPr>
          <p:cNvPr id="9" name="TextBox 8">
            <a:extLst>
              <a:ext uri="{FF2B5EF4-FFF2-40B4-BE49-F238E27FC236}">
                <a16:creationId xmlns:a16="http://schemas.microsoft.com/office/drawing/2014/main" id="{82D7A68B-3627-FEB4-70DF-CC893E74E476}"/>
              </a:ext>
            </a:extLst>
          </p:cNvPr>
          <p:cNvSpPr txBox="1"/>
          <p:nvPr/>
        </p:nvSpPr>
        <p:spPr>
          <a:xfrm>
            <a:off x="398578" y="1489594"/>
            <a:ext cx="11248059" cy="2150402"/>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indent="0">
              <a:spcBef>
                <a:spcPts val="0"/>
              </a:spcBef>
              <a:spcAft>
                <a:spcPts val="0"/>
              </a:spcAft>
              <a:buNone/>
            </a:pPr>
            <a:r>
              <a:rPr lang="en-US" sz="1800" b="1" dirty="0">
                <a:effectLst/>
                <a:latin typeface="Calibri" panose="020F0502020204030204" pitchFamily="34" charset="0"/>
              </a:rPr>
              <a:t>1.   Unemployment Related Factors</a:t>
            </a:r>
          </a:p>
          <a:p>
            <a:pPr>
              <a:spcBef>
                <a:spcPts val="0"/>
              </a:spcBef>
              <a:buAutoNum type="arabicPeriod" startAt="2"/>
            </a:pPr>
            <a:r>
              <a:rPr lang="en-US" sz="1800" b="1" dirty="0"/>
              <a:t>Interest Rate Related Factors</a:t>
            </a:r>
          </a:p>
          <a:p>
            <a:pPr>
              <a:spcBef>
                <a:spcPts val="0"/>
              </a:spcBef>
              <a:buAutoNum type="arabicPeriod" startAt="2"/>
            </a:pPr>
            <a:r>
              <a:rPr lang="en-US" sz="1800" b="1" dirty="0"/>
              <a:t>Housing Related Factors</a:t>
            </a:r>
          </a:p>
          <a:p>
            <a:pPr>
              <a:spcBef>
                <a:spcPts val="0"/>
              </a:spcBef>
              <a:buAutoNum type="arabicPeriod" startAt="2"/>
            </a:pPr>
            <a:r>
              <a:rPr lang="en-US" sz="1800" b="1" dirty="0"/>
              <a:t>Price Related Factors</a:t>
            </a:r>
          </a:p>
          <a:p>
            <a:pPr>
              <a:spcBef>
                <a:spcPts val="0"/>
              </a:spcBef>
              <a:buAutoNum type="arabicPeriod" startAt="2"/>
            </a:pPr>
            <a:endParaRPr lang="en-US" sz="1800" b="1" dirty="0"/>
          </a:p>
          <a:p>
            <a:pPr fontAlgn="ctr">
              <a:spcBef>
                <a:spcPts val="0"/>
              </a:spcBef>
            </a:pPr>
            <a:r>
              <a:rPr lang="en-US" sz="1800" dirty="0"/>
              <a:t>Factors are added/removed from the overall pool basis their significance in the model and domain knowledge.</a:t>
            </a:r>
          </a:p>
          <a:p>
            <a:pPr fontAlgn="ctr">
              <a:spcBef>
                <a:spcPts val="0"/>
              </a:spcBef>
            </a:pPr>
            <a:r>
              <a:rPr lang="en-US" sz="1800" dirty="0"/>
              <a:t>Certain factors are introduced from time to time and tested for their significance basis regime changes and macro level analysis.</a:t>
            </a:r>
          </a:p>
          <a:p>
            <a:pPr marL="0" indent="0">
              <a:spcBef>
                <a:spcPts val="0"/>
              </a:spcBef>
              <a:buNone/>
            </a:pPr>
            <a:endParaRPr lang="en-US" sz="1800" b="1" dirty="0"/>
          </a:p>
          <a:p>
            <a:pPr>
              <a:spcBef>
                <a:spcPts val="0"/>
              </a:spcBef>
              <a:buAutoNum type="arabicPeriod" startAt="2"/>
            </a:pPr>
            <a:endParaRPr lang="en-US" sz="1800" b="1" dirty="0"/>
          </a:p>
          <a:p>
            <a:pPr>
              <a:spcBef>
                <a:spcPts val="0"/>
              </a:spcBef>
              <a:buAutoNum type="arabicPeriod" startAt="2"/>
            </a:pPr>
            <a:endParaRPr lang="en-US" sz="1800" b="1" dirty="0"/>
          </a:p>
          <a:p>
            <a:pPr>
              <a:spcBef>
                <a:spcPts val="0"/>
              </a:spcBef>
              <a:buAutoNum type="arabicPeriod" startAt="2"/>
            </a:pPr>
            <a:endParaRPr lang="en-US" sz="1800" dirty="0"/>
          </a:p>
          <a:p>
            <a:pPr marR="0">
              <a:spcBef>
                <a:spcPts val="0"/>
              </a:spcBef>
              <a:spcAft>
                <a:spcPts val="0"/>
              </a:spcAft>
              <a:buAutoNum type="arabicPeriod"/>
            </a:pPr>
            <a:endParaRPr lang="en-US" sz="1800" dirty="0">
              <a:effectLst/>
              <a:latin typeface="Calibri" panose="020F0502020204030204" pitchFamily="34" charset="0"/>
            </a:endParaRPr>
          </a:p>
        </p:txBody>
      </p:sp>
    </p:spTree>
    <p:extLst>
      <p:ext uri="{BB962C8B-B14F-4D97-AF65-F5344CB8AC3E}">
        <p14:creationId xmlns:p14="http://schemas.microsoft.com/office/powerpoint/2010/main" val="2778654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AEB31-A7B5-6A1C-7614-1A14EBE0DAE1}"/>
            </a:ext>
          </a:extLst>
        </p:cNvPr>
        <p:cNvGrpSpPr/>
        <p:nvPr/>
      </p:nvGrpSpPr>
      <p:grpSpPr>
        <a:xfrm>
          <a:off x="0" y="0"/>
          <a:ext cx="0" cy="0"/>
          <a:chOff x="0" y="0"/>
          <a:chExt cx="0" cy="0"/>
        </a:xfrm>
      </p:grpSpPr>
      <p:sp>
        <p:nvSpPr>
          <p:cNvPr id="42" name="Title 1">
            <a:extLst>
              <a:ext uri="{FF2B5EF4-FFF2-40B4-BE49-F238E27FC236}">
                <a16:creationId xmlns:a16="http://schemas.microsoft.com/office/drawing/2014/main" id="{1E5720A0-56B9-C0B5-FE5E-61A2DA6C2236}"/>
              </a:ext>
            </a:extLst>
          </p:cNvPr>
          <p:cNvSpPr txBox="1">
            <a:spLocks/>
          </p:cNvSpPr>
          <p:nvPr/>
        </p:nvSpPr>
        <p:spPr>
          <a:xfrm>
            <a:off x="269452" y="219322"/>
            <a:ext cx="10969943" cy="682625"/>
          </a:xfrm>
        </p:spPr>
        <p:txBody>
          <a:bodyPr lIns="0" tIns="0" rIns="0" bIns="0">
            <a:normAutofit/>
          </a:bodyPr>
          <a:lstStyle>
            <a:lvl1pPr algn="ctr" defTabSz="914400" rtl="0" eaLnBrk="1" latinLnBrk="0" hangingPunct="1">
              <a:spcBef>
                <a:spcPct val="0"/>
              </a:spcBef>
              <a:buNone/>
              <a:defRPr sz="3499" kern="1200">
                <a:solidFill>
                  <a:schemeClr val="tx1"/>
                </a:solidFill>
                <a:latin typeface="+mj-lt"/>
                <a:ea typeface="+mj-ea"/>
                <a:cs typeface="+mj-cs"/>
              </a:defRPr>
            </a:lvl1pPr>
          </a:lstStyle>
          <a:p>
            <a:pPr algn="l"/>
            <a:r>
              <a:rPr lang="en-US" sz="2400" b="1">
                <a:solidFill>
                  <a:schemeClr val="accent1"/>
                </a:solidFill>
                <a:latin typeface="Arial" panose="020B0604020202020204" pitchFamily="34" charset="0"/>
                <a:cs typeface="Arial" panose="020B0604020202020204" pitchFamily="34" charset="0"/>
              </a:rPr>
              <a:t>Additional Benefit over the Industry models</a:t>
            </a:r>
          </a:p>
          <a:p>
            <a:pPr algn="l"/>
            <a:endParaRPr lang="en-US" sz="2400" b="1">
              <a:solidFill>
                <a:schemeClr val="accent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A0F6B8D-103D-E8FB-C048-271C553CFE89}"/>
              </a:ext>
            </a:extLst>
          </p:cNvPr>
          <p:cNvSpPr txBox="1"/>
          <p:nvPr/>
        </p:nvSpPr>
        <p:spPr>
          <a:xfrm>
            <a:off x="542188" y="1024105"/>
            <a:ext cx="11248059" cy="779173"/>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800" b="0" i="0">
              <a:solidFill>
                <a:srgbClr val="374151"/>
              </a:solidFill>
              <a:effectLst/>
              <a:latin typeface="+mn-lt"/>
            </a:endParaRPr>
          </a:p>
          <a:p>
            <a:pPr marL="0" indent="0">
              <a:buNone/>
            </a:pPr>
            <a:endParaRPr lang="en-US" sz="1400">
              <a:solidFill>
                <a:srgbClr val="374151"/>
              </a:solidFill>
              <a:latin typeface="Söhne"/>
            </a:endParaRPr>
          </a:p>
          <a:p>
            <a:pPr marL="0" indent="0">
              <a:buNone/>
            </a:pPr>
            <a:endParaRPr lang="en-US" sz="1400">
              <a:solidFill>
                <a:srgbClr val="374151"/>
              </a:solidFill>
              <a:latin typeface="Söhne"/>
            </a:endParaRPr>
          </a:p>
          <a:p>
            <a:pPr marL="0" indent="0">
              <a:buNone/>
            </a:pPr>
            <a:endParaRPr lang="en-US" sz="1400"/>
          </a:p>
        </p:txBody>
      </p:sp>
      <p:sp>
        <p:nvSpPr>
          <p:cNvPr id="3" name="Title 1">
            <a:extLst>
              <a:ext uri="{FF2B5EF4-FFF2-40B4-BE49-F238E27FC236}">
                <a16:creationId xmlns:a16="http://schemas.microsoft.com/office/drawing/2014/main" id="{43E3D4B7-DD54-D5A1-2A00-7D876EF91C58}"/>
              </a:ext>
            </a:extLst>
          </p:cNvPr>
          <p:cNvSpPr txBox="1">
            <a:spLocks/>
          </p:cNvSpPr>
          <p:nvPr/>
        </p:nvSpPr>
        <p:spPr>
          <a:xfrm>
            <a:off x="269452" y="3163807"/>
            <a:ext cx="10969943" cy="682625"/>
          </a:xfrm>
        </p:spPr>
        <p:txBody>
          <a:bodyPr lIns="0" tIns="0" rIns="0" bIns="0">
            <a:normAutofit/>
          </a:bodyPr>
          <a:lstStyle>
            <a:lvl1pPr algn="ctr" defTabSz="914400" rtl="0" eaLnBrk="1" latinLnBrk="0" hangingPunct="1">
              <a:spcBef>
                <a:spcPct val="0"/>
              </a:spcBef>
              <a:buNone/>
              <a:defRPr sz="3499" kern="1200">
                <a:solidFill>
                  <a:schemeClr val="tx1"/>
                </a:solidFill>
                <a:latin typeface="+mj-lt"/>
                <a:ea typeface="+mj-ea"/>
                <a:cs typeface="+mj-cs"/>
              </a:defRPr>
            </a:lvl1pPr>
          </a:lstStyle>
          <a:p>
            <a:pPr algn="l"/>
            <a:endParaRPr lang="en-US" sz="2400" b="1">
              <a:solidFill>
                <a:schemeClr val="accent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0FE6721-41C9-7361-4A47-1CE39F2D316F}"/>
              </a:ext>
            </a:extLst>
          </p:cNvPr>
          <p:cNvSpPr txBox="1">
            <a:spLocks/>
          </p:cNvSpPr>
          <p:nvPr/>
        </p:nvSpPr>
        <p:spPr>
          <a:xfrm>
            <a:off x="269451" y="1469548"/>
            <a:ext cx="10969943" cy="682625"/>
          </a:xfrm>
        </p:spPr>
        <p:txBody>
          <a:bodyPr lIns="0" tIns="0" rIns="0" bIns="0">
            <a:normAutofit/>
          </a:bodyPr>
          <a:lstStyle>
            <a:lvl1pPr algn="ctr" defTabSz="914400" rtl="0" eaLnBrk="1" latinLnBrk="0" hangingPunct="1">
              <a:spcBef>
                <a:spcPct val="0"/>
              </a:spcBef>
              <a:buNone/>
              <a:defRPr sz="3499" kern="1200">
                <a:solidFill>
                  <a:schemeClr val="tx1"/>
                </a:solidFill>
                <a:latin typeface="+mj-lt"/>
                <a:ea typeface="+mj-ea"/>
                <a:cs typeface="+mj-cs"/>
              </a:defRPr>
            </a:lvl1pPr>
          </a:lstStyle>
          <a:p>
            <a:pPr algn="l"/>
            <a:endParaRPr lang="en-US" sz="2400" b="1">
              <a:solidFill>
                <a:schemeClr val="accent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E35DF8B-4256-D76E-1E1E-E062EE76E138}"/>
              </a:ext>
            </a:extLst>
          </p:cNvPr>
          <p:cNvSpPr txBox="1"/>
          <p:nvPr/>
        </p:nvSpPr>
        <p:spPr>
          <a:xfrm>
            <a:off x="357529" y="2057195"/>
            <a:ext cx="6686313" cy="2474063"/>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a:solidFill>
                <a:srgbClr val="374151"/>
              </a:solidFill>
              <a:latin typeface="Söhne"/>
            </a:endParaRPr>
          </a:p>
          <a:p>
            <a:pPr marL="0" indent="0">
              <a:buNone/>
            </a:pPr>
            <a:endParaRPr lang="en-US" sz="1600" i="0">
              <a:effectLst/>
              <a:latin typeface="+mn-lt"/>
            </a:endParaRPr>
          </a:p>
          <a:p>
            <a:pPr marL="0" indent="0">
              <a:buNone/>
            </a:pPr>
            <a:endParaRPr lang="en-US" sz="1400">
              <a:solidFill>
                <a:srgbClr val="374151"/>
              </a:solidFill>
              <a:latin typeface="Söhne"/>
            </a:endParaRPr>
          </a:p>
          <a:p>
            <a:pPr marL="0" indent="0">
              <a:buNone/>
            </a:pPr>
            <a:endParaRPr lang="en-US" sz="1400"/>
          </a:p>
        </p:txBody>
      </p:sp>
      <p:sp>
        <p:nvSpPr>
          <p:cNvPr id="2" name="TextBox 1">
            <a:extLst>
              <a:ext uri="{FF2B5EF4-FFF2-40B4-BE49-F238E27FC236}">
                <a16:creationId xmlns:a16="http://schemas.microsoft.com/office/drawing/2014/main" id="{92ECCFA3-8C3A-DA0D-240A-12D02829ACBF}"/>
              </a:ext>
            </a:extLst>
          </p:cNvPr>
          <p:cNvSpPr txBox="1"/>
          <p:nvPr/>
        </p:nvSpPr>
        <p:spPr>
          <a:xfrm>
            <a:off x="324786" y="606312"/>
            <a:ext cx="11105214" cy="4239153"/>
          </a:xfrm>
          <a:prstGeom prst="rect">
            <a:avLst/>
          </a:prstGeom>
        </p:spPr>
        <p:txBody>
          <a:bodyPr>
            <a:noAutofit/>
          </a:bodyPr>
          <a:lstStyle>
            <a:lvl1pPr marL="342900" indent="-342900">
              <a:spcBef>
                <a:spcPct val="20000"/>
              </a:spcBef>
              <a:buFont typeface="Arial" panose="020B0604020202020204" pitchFamily="34" charset="0"/>
              <a:buChar char="•"/>
              <a:defRPr sz="1700">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sz="1799">
                <a:latin typeface="+mj-lt"/>
              </a:defRPr>
            </a:lvl2pPr>
            <a:lvl3pPr marL="1143000" indent="-228600">
              <a:spcBef>
                <a:spcPct val="20000"/>
              </a:spcBef>
              <a:buFont typeface="Arial" panose="020B0604020202020204" pitchFamily="34" charset="0"/>
              <a:buChar char="•"/>
              <a:defRPr sz="1799">
                <a:latin typeface="+mj-lt"/>
              </a:defRPr>
            </a:lvl3pPr>
            <a:lvl4pPr marL="1600200" indent="-228600">
              <a:spcBef>
                <a:spcPct val="20000"/>
              </a:spcBef>
              <a:buFont typeface="Arial" panose="020B0604020202020204" pitchFamily="34" charset="0"/>
              <a:buChar char="–"/>
              <a:defRPr sz="1799">
                <a:latin typeface="+mj-lt"/>
              </a:defRPr>
            </a:lvl4pPr>
            <a:lvl5pPr marL="2057400" indent="-228600">
              <a:spcBef>
                <a:spcPct val="20000"/>
              </a:spcBef>
              <a:buFont typeface="Arial" panose="020B0604020202020204" pitchFamily="34" charset="0"/>
              <a:buChar char="»"/>
              <a:defRPr sz="1799">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indent="0">
              <a:spcBef>
                <a:spcPts val="0"/>
              </a:spcBef>
              <a:spcAft>
                <a:spcPts val="0"/>
              </a:spcAft>
              <a:buNone/>
            </a:pPr>
            <a:endParaRPr lang="en-US" sz="1800" dirty="0">
              <a:effectLst/>
              <a:latin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rPr>
              <a:t> </a:t>
            </a:r>
          </a:p>
          <a:p>
            <a:pPr rtl="0" fontAlgn="ctr">
              <a:spcBef>
                <a:spcPts val="0"/>
              </a:spcBef>
              <a:spcAft>
                <a:spcPts val="0"/>
              </a:spcAft>
              <a:buFont typeface="+mj-lt"/>
              <a:buAutoNum type="arabicPeriod"/>
            </a:pPr>
            <a:r>
              <a:rPr lang="en-US" sz="2000" dirty="0">
                <a:effectLst/>
                <a:latin typeface="Calibri" panose="020F0502020204030204" pitchFamily="34" charset="0"/>
              </a:rPr>
              <a:t>Current approach offers a data driven model which can capture the evolving relationship between the home prices and the influencing factors.</a:t>
            </a:r>
          </a:p>
          <a:p>
            <a:pPr rtl="0" fontAlgn="ctr">
              <a:spcBef>
                <a:spcPts val="0"/>
              </a:spcBef>
              <a:spcAft>
                <a:spcPts val="0"/>
              </a:spcAft>
              <a:buFont typeface="+mj-lt"/>
              <a:buAutoNum type="arabicPeriod"/>
            </a:pPr>
            <a:endParaRPr lang="en-US" sz="2000" dirty="0">
              <a:effectLst/>
              <a:latin typeface="Calibri" panose="020F0502020204030204" pitchFamily="34" charset="0"/>
            </a:endParaRPr>
          </a:p>
          <a:p>
            <a:pPr rtl="0" fontAlgn="ctr">
              <a:spcBef>
                <a:spcPts val="0"/>
              </a:spcBef>
              <a:spcAft>
                <a:spcPts val="0"/>
              </a:spcAft>
              <a:buFont typeface="+mj-lt"/>
              <a:buAutoNum type="arabicPeriod"/>
            </a:pPr>
            <a:r>
              <a:rPr lang="en-US" sz="2000" dirty="0">
                <a:effectLst/>
                <a:latin typeface="Calibri" panose="020F0502020204030204" pitchFamily="34" charset="0"/>
              </a:rPr>
              <a:t>Flexibility of understanding the extent and direction to which change in current factors influence home prices</a:t>
            </a:r>
          </a:p>
          <a:p>
            <a:pPr rtl="0" fontAlgn="ctr">
              <a:spcBef>
                <a:spcPts val="0"/>
              </a:spcBef>
              <a:spcAft>
                <a:spcPts val="0"/>
              </a:spcAft>
              <a:buFont typeface="+mj-lt"/>
              <a:buAutoNum type="arabicPeriod"/>
            </a:pPr>
            <a:endParaRPr lang="en-US" sz="2000" dirty="0">
              <a:effectLst/>
              <a:latin typeface="Calibri" panose="020F0502020204030204" pitchFamily="34" charset="0"/>
            </a:endParaRPr>
          </a:p>
          <a:p>
            <a:pPr fontAlgn="ctr">
              <a:spcBef>
                <a:spcPts val="0"/>
              </a:spcBef>
              <a:buFont typeface="+mj-lt"/>
              <a:buAutoNum type="arabicPeriod"/>
            </a:pPr>
            <a:r>
              <a:rPr lang="en-US" sz="2000" dirty="0">
                <a:effectLst/>
                <a:latin typeface="Calibri" panose="020F0502020204030204" pitchFamily="34" charset="0"/>
              </a:rPr>
              <a:t>Offers a </a:t>
            </a:r>
            <a:r>
              <a:rPr lang="en-US" sz="2000" b="1" dirty="0">
                <a:effectLst/>
                <a:latin typeface="Calibri" panose="020F0502020204030204" pitchFamily="34" charset="0"/>
              </a:rPr>
              <a:t>what-if scenario testing</a:t>
            </a:r>
            <a:r>
              <a:rPr lang="en-US" sz="2000" dirty="0">
                <a:effectLst/>
                <a:latin typeface="Calibri" panose="020F0502020204030204" pitchFamily="34" charset="0"/>
              </a:rPr>
              <a:t> where </a:t>
            </a:r>
            <a:r>
              <a:rPr lang="en-US" sz="2000" dirty="0"/>
              <a:t>we can determine direction and level of forecast by changing factors influencing home prices</a:t>
            </a:r>
            <a:r>
              <a:rPr lang="en-US" sz="2000" dirty="0">
                <a:effectLst/>
                <a:latin typeface="Calibri" panose="020F0502020204030204" pitchFamily="34" charset="0"/>
              </a:rPr>
              <a:t>.</a:t>
            </a:r>
          </a:p>
          <a:p>
            <a:pPr marL="0" marR="0">
              <a:spcBef>
                <a:spcPts val="0"/>
              </a:spcBef>
              <a:spcAft>
                <a:spcPts val="0"/>
              </a:spcAft>
            </a:pPr>
            <a:endParaRPr lang="en-US" sz="1800" dirty="0"/>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ndParaRPr>
          </a:p>
          <a:p>
            <a:pPr marL="0" indent="0" rtl="0" fontAlgn="ctr">
              <a:spcBef>
                <a:spcPts val="0"/>
              </a:spcBef>
              <a:spcAft>
                <a:spcPts val="0"/>
              </a:spcAft>
              <a:buNone/>
            </a:pPr>
            <a:endParaRPr lang="en-US" sz="1800" dirty="0"/>
          </a:p>
          <a:p>
            <a:pPr marL="0" indent="0" rtl="0" fontAlgn="ctr">
              <a:spcBef>
                <a:spcPts val="0"/>
              </a:spcBef>
              <a:spcAft>
                <a:spcPts val="0"/>
              </a:spcAft>
              <a:buNone/>
            </a:pPr>
            <a:endParaRPr lang="en-US" sz="1800" b="0" i="0" dirty="0">
              <a:effectLst/>
              <a:latin typeface="Calibri" panose="020F0502020204030204" pitchFamily="34" charset="0"/>
            </a:endParaRPr>
          </a:p>
          <a:p>
            <a:pPr marL="0" indent="0" rtl="0" fontAlgn="ctr">
              <a:spcBef>
                <a:spcPts val="0"/>
              </a:spcBef>
              <a:spcAft>
                <a:spcPts val="0"/>
              </a:spcAft>
              <a:buNone/>
            </a:pPr>
            <a:endParaRPr lang="en-US" sz="1800" b="0" i="0" dirty="0">
              <a:effectLst/>
              <a:latin typeface="Calibri" panose="020F0502020204030204" pitchFamily="34" charset="0"/>
            </a:endParaRPr>
          </a:p>
          <a:p>
            <a:pPr marL="0" marR="0">
              <a:spcBef>
                <a:spcPts val="0"/>
              </a:spcBef>
              <a:spcAft>
                <a:spcPts val="0"/>
              </a:spcAft>
            </a:pPr>
            <a:endParaRPr lang="en-US" sz="1800" b="1" dirty="0">
              <a:effectLst/>
              <a:latin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ndParaRPr>
          </a:p>
        </p:txBody>
      </p:sp>
    </p:spTree>
    <p:extLst>
      <p:ext uri="{BB962C8B-B14F-4D97-AF65-F5344CB8AC3E}">
        <p14:creationId xmlns:p14="http://schemas.microsoft.com/office/powerpoint/2010/main" val="892653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19A22E2-59EE-AECF-EA26-13F944E49111}"/>
              </a:ext>
            </a:extLst>
          </p:cNvPr>
          <p:cNvSpPr>
            <a:spLocks noGrp="1"/>
          </p:cNvSpPr>
          <p:nvPr>
            <p:ph type="body" sz="quarter" idx="11"/>
          </p:nvPr>
        </p:nvSpPr>
        <p:spPr>
          <a:xfrm>
            <a:off x="913685" y="1070610"/>
            <a:ext cx="8080189" cy="1231106"/>
          </a:xfrm>
        </p:spPr>
        <p:txBody>
          <a:bodyPr/>
          <a:lstStyle/>
          <a:p>
            <a:r>
              <a:rPr lang="en-US"/>
              <a:t>Collateralized Loan Obligations (CLOs)</a:t>
            </a:r>
          </a:p>
        </p:txBody>
      </p:sp>
    </p:spTree>
    <p:extLst>
      <p:ext uri="{BB962C8B-B14F-4D97-AF65-F5344CB8AC3E}">
        <p14:creationId xmlns:p14="http://schemas.microsoft.com/office/powerpoint/2010/main" val="1134043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4126170-A2AF-C796-17B8-7C6598FDBE93}"/>
              </a:ext>
            </a:extLst>
          </p:cNvPr>
          <p:cNvSpPr>
            <a:spLocks noGrp="1"/>
          </p:cNvSpPr>
          <p:nvPr>
            <p:ph type="body" sz="quarter" idx="15"/>
          </p:nvPr>
        </p:nvSpPr>
        <p:spPr>
          <a:xfrm>
            <a:off x="567940" y="1848536"/>
            <a:ext cx="5127420" cy="3339376"/>
          </a:xfrm>
        </p:spPr>
        <p:txBody>
          <a:bodyPr/>
          <a:lstStyle/>
          <a:p>
            <a:pPr marL="171450" indent="-171450" defTabSz="914400">
              <a:lnSpc>
                <a:spcPts val="1500"/>
              </a:lnSpc>
              <a:spcAft>
                <a:spcPts val="1200"/>
              </a:spcAft>
              <a:buFont typeface="Arial" panose="020B0604020202020204" pitchFamily="34" charset="0"/>
              <a:buChar char="•"/>
            </a:pPr>
            <a:r>
              <a:rPr lang="en-US" sz="1400" b="0">
                <a:solidFill>
                  <a:schemeClr val="tx1"/>
                </a:solidFill>
                <a:latin typeface="+mn-lt"/>
                <a:cs typeface="Calibri" panose="020F0502020204030204" pitchFamily="34" charset="0"/>
              </a:rPr>
              <a:t>Assets are broadly syndicated senior secured corporate loans, and these provide the cash flow for the CLO structure.</a:t>
            </a:r>
          </a:p>
          <a:p>
            <a:pPr marL="171450" indent="-171450" defTabSz="914400">
              <a:lnSpc>
                <a:spcPts val="1500"/>
              </a:lnSpc>
              <a:spcAft>
                <a:spcPts val="1200"/>
              </a:spcAft>
              <a:buFont typeface="Arial" panose="020B0604020202020204" pitchFamily="34" charset="0"/>
              <a:buChar char="•"/>
            </a:pPr>
            <a:r>
              <a:rPr lang="en-US" sz="1400" b="0">
                <a:solidFill>
                  <a:schemeClr val="tx1"/>
                </a:solidFill>
                <a:latin typeface="+mn-lt"/>
                <a:cs typeface="Calibri" panose="020F0502020204030204" pitchFamily="34" charset="0"/>
              </a:rPr>
              <a:t>Payments from the underlying loans are distributed to the CLO tranches in a sequential manner, starting with the most senior tranche.</a:t>
            </a:r>
          </a:p>
          <a:p>
            <a:pPr marL="171450" indent="-171450" defTabSz="914400">
              <a:lnSpc>
                <a:spcPts val="1500"/>
              </a:lnSpc>
              <a:spcAft>
                <a:spcPts val="1200"/>
              </a:spcAft>
              <a:buFont typeface="Arial" panose="020B0604020202020204" pitchFamily="34" charset="0"/>
              <a:buChar char="•"/>
            </a:pPr>
            <a:r>
              <a:rPr lang="en-US" sz="1400" b="0">
                <a:solidFill>
                  <a:schemeClr val="tx1"/>
                </a:solidFill>
                <a:latin typeface="+mn-lt"/>
                <a:cs typeface="Calibri" panose="020F0502020204030204" pitchFamily="34" charset="0"/>
              </a:rPr>
              <a:t>In the event of loan defaults, any loss is absorbed in reverse order of seniority, starting with the equity tranche.</a:t>
            </a:r>
          </a:p>
          <a:p>
            <a:pPr marL="171450" indent="-171450" defTabSz="914400">
              <a:lnSpc>
                <a:spcPts val="1500"/>
              </a:lnSpc>
              <a:spcAft>
                <a:spcPts val="1200"/>
              </a:spcAft>
              <a:buFont typeface="Arial" panose="020B0604020202020204" pitchFamily="34" charset="0"/>
              <a:buChar char="•"/>
            </a:pPr>
            <a:r>
              <a:rPr lang="en-US" sz="1400" b="0">
                <a:solidFill>
                  <a:schemeClr val="tx1"/>
                </a:solidFill>
                <a:latin typeface="+mn-lt"/>
                <a:cs typeface="Calibri" panose="020F0502020204030204" pitchFamily="34" charset="0"/>
              </a:rPr>
              <a:t>This structure provides a high degree of credit protection for senior tranches, as losses are absorbed by the lower-rated tranches first.</a:t>
            </a:r>
          </a:p>
          <a:p>
            <a:pPr marL="171450" indent="-171450">
              <a:spcAft>
                <a:spcPts val="0"/>
              </a:spcAft>
              <a:buFont typeface="Arial" panose="020B0604020202020204" pitchFamily="34" charset="0"/>
              <a:buChar char="•"/>
            </a:pPr>
            <a:endParaRPr lang="en-US" b="0">
              <a:solidFill>
                <a:schemeClr val="tx1"/>
              </a:solidFill>
            </a:endParaRPr>
          </a:p>
        </p:txBody>
      </p:sp>
      <p:sp>
        <p:nvSpPr>
          <p:cNvPr id="5" name="Text Placeholder 4">
            <a:extLst>
              <a:ext uri="{FF2B5EF4-FFF2-40B4-BE49-F238E27FC236}">
                <a16:creationId xmlns:a16="http://schemas.microsoft.com/office/drawing/2014/main" id="{8920EBC7-C42C-4BCC-3249-9465FFA90C89}"/>
              </a:ext>
            </a:extLst>
          </p:cNvPr>
          <p:cNvSpPr>
            <a:spLocks noGrp="1"/>
          </p:cNvSpPr>
          <p:nvPr>
            <p:ph type="body" sz="quarter" idx="32"/>
          </p:nvPr>
        </p:nvSpPr>
        <p:spPr>
          <a:xfrm>
            <a:off x="457200" y="338328"/>
            <a:ext cx="8532178" cy="766580"/>
          </a:xfrm>
        </p:spPr>
        <p:txBody>
          <a:bodyPr/>
          <a:lstStyle/>
          <a:p>
            <a:r>
              <a:rPr lang="en-US" sz="2400" dirty="0"/>
              <a:t>Introduction to Collateralized Loan Obligations (CLOs)</a:t>
            </a:r>
          </a:p>
          <a:p>
            <a:r>
              <a:rPr lang="en-US" sz="2000" dirty="0">
                <a:solidFill>
                  <a:srgbClr val="3769FF"/>
                </a:solidFill>
              </a:rPr>
              <a:t>Broad Cash-Flow Mechanics</a:t>
            </a:r>
          </a:p>
        </p:txBody>
      </p:sp>
      <p:grpSp>
        <p:nvGrpSpPr>
          <p:cNvPr id="29" name="Group 28">
            <a:extLst>
              <a:ext uri="{FF2B5EF4-FFF2-40B4-BE49-F238E27FC236}">
                <a16:creationId xmlns:a16="http://schemas.microsoft.com/office/drawing/2014/main" id="{6F9C7F6C-26DF-1D6E-3216-9D8421945BE9}"/>
              </a:ext>
            </a:extLst>
          </p:cNvPr>
          <p:cNvGrpSpPr/>
          <p:nvPr/>
        </p:nvGrpSpPr>
        <p:grpSpPr>
          <a:xfrm>
            <a:off x="6717686" y="1795227"/>
            <a:ext cx="4257374" cy="3922082"/>
            <a:chOff x="4742215" y="2665525"/>
            <a:chExt cx="3887766" cy="3581583"/>
          </a:xfrm>
        </p:grpSpPr>
        <p:sp>
          <p:nvSpPr>
            <p:cNvPr id="3" name="Rectangle 2">
              <a:extLst>
                <a:ext uri="{FF2B5EF4-FFF2-40B4-BE49-F238E27FC236}">
                  <a16:creationId xmlns:a16="http://schemas.microsoft.com/office/drawing/2014/main" id="{461444EE-8506-2BF7-C72C-83FD44234465}"/>
                </a:ext>
              </a:extLst>
            </p:cNvPr>
            <p:cNvSpPr/>
            <p:nvPr/>
          </p:nvSpPr>
          <p:spPr>
            <a:xfrm>
              <a:off x="4742215" y="3149207"/>
              <a:ext cx="1097280" cy="27432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Underlying</a:t>
              </a:r>
            </a:p>
            <a:p>
              <a:pPr algn="ctr"/>
              <a:r>
                <a:rPr lang="en-US" sz="1400"/>
                <a:t>Loans</a:t>
              </a:r>
            </a:p>
          </p:txBody>
        </p:sp>
        <p:grpSp>
          <p:nvGrpSpPr>
            <p:cNvPr id="13" name="Group 12">
              <a:extLst>
                <a:ext uri="{FF2B5EF4-FFF2-40B4-BE49-F238E27FC236}">
                  <a16:creationId xmlns:a16="http://schemas.microsoft.com/office/drawing/2014/main" id="{83ED1AC1-D8B2-092D-BF0A-5D65C1047FF9}"/>
                </a:ext>
              </a:extLst>
            </p:cNvPr>
            <p:cNvGrpSpPr/>
            <p:nvPr/>
          </p:nvGrpSpPr>
          <p:grpSpPr>
            <a:xfrm>
              <a:off x="6974951" y="3144632"/>
              <a:ext cx="1097280" cy="2747775"/>
              <a:chOff x="4736239" y="2765258"/>
              <a:chExt cx="1358283" cy="2747775"/>
            </a:xfrm>
          </p:grpSpPr>
          <p:sp>
            <p:nvSpPr>
              <p:cNvPr id="4" name="Rectangle 3">
                <a:extLst>
                  <a:ext uri="{FF2B5EF4-FFF2-40B4-BE49-F238E27FC236}">
                    <a16:creationId xmlns:a16="http://schemas.microsoft.com/office/drawing/2014/main" id="{7C717B37-B68A-A60B-B059-A3DC2F692924}"/>
                  </a:ext>
                </a:extLst>
              </p:cNvPr>
              <p:cNvSpPr/>
              <p:nvPr/>
            </p:nvSpPr>
            <p:spPr>
              <a:xfrm>
                <a:off x="4736239" y="2765258"/>
                <a:ext cx="1358283" cy="1728216"/>
              </a:xfrm>
              <a:prstGeom prst="rect">
                <a:avLst/>
              </a:prstGeom>
              <a:solidFill>
                <a:srgbClr val="37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AAA</a:t>
                </a:r>
              </a:p>
            </p:txBody>
          </p:sp>
          <p:sp>
            <p:nvSpPr>
              <p:cNvPr id="6" name="Rectangle 5">
                <a:extLst>
                  <a:ext uri="{FF2B5EF4-FFF2-40B4-BE49-F238E27FC236}">
                    <a16:creationId xmlns:a16="http://schemas.microsoft.com/office/drawing/2014/main" id="{5283D00F-9E8E-3830-1E10-478387C624C0}"/>
                  </a:ext>
                </a:extLst>
              </p:cNvPr>
              <p:cNvSpPr/>
              <p:nvPr/>
            </p:nvSpPr>
            <p:spPr>
              <a:xfrm>
                <a:off x="4736239" y="4492560"/>
                <a:ext cx="1358283" cy="329184"/>
              </a:xfrm>
              <a:prstGeom prst="rect">
                <a:avLst/>
              </a:prstGeom>
              <a:solidFill>
                <a:srgbClr val="72D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AA</a:t>
                </a:r>
              </a:p>
            </p:txBody>
          </p:sp>
          <p:sp>
            <p:nvSpPr>
              <p:cNvPr id="7" name="Rectangle 6">
                <a:extLst>
                  <a:ext uri="{FF2B5EF4-FFF2-40B4-BE49-F238E27FC236}">
                    <a16:creationId xmlns:a16="http://schemas.microsoft.com/office/drawing/2014/main" id="{BA8AB5C3-98DE-C313-8231-76D2E41C0836}"/>
                  </a:ext>
                </a:extLst>
              </p:cNvPr>
              <p:cNvSpPr/>
              <p:nvPr/>
            </p:nvSpPr>
            <p:spPr>
              <a:xfrm>
                <a:off x="4736239" y="4820830"/>
                <a:ext cx="1358283" cy="182880"/>
              </a:xfrm>
              <a:prstGeom prst="rect">
                <a:avLst/>
              </a:prstGeom>
              <a:solidFill>
                <a:srgbClr val="00A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a:t>
                </a:r>
              </a:p>
            </p:txBody>
          </p:sp>
          <p:sp>
            <p:nvSpPr>
              <p:cNvPr id="8" name="Rectangle 7">
                <a:extLst>
                  <a:ext uri="{FF2B5EF4-FFF2-40B4-BE49-F238E27FC236}">
                    <a16:creationId xmlns:a16="http://schemas.microsoft.com/office/drawing/2014/main" id="{B0AED508-E622-27B5-D366-3D0796BEB5C5}"/>
                  </a:ext>
                </a:extLst>
              </p:cNvPr>
              <p:cNvSpPr/>
              <p:nvPr/>
            </p:nvSpPr>
            <p:spPr>
              <a:xfrm>
                <a:off x="4736239" y="5002796"/>
                <a:ext cx="1358283" cy="155448"/>
              </a:xfrm>
              <a:prstGeom prst="rect">
                <a:avLst/>
              </a:prstGeom>
              <a:solidFill>
                <a:srgbClr val="673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BBB</a:t>
                </a:r>
              </a:p>
            </p:txBody>
          </p:sp>
          <p:sp>
            <p:nvSpPr>
              <p:cNvPr id="10" name="Rectangle 9">
                <a:extLst>
                  <a:ext uri="{FF2B5EF4-FFF2-40B4-BE49-F238E27FC236}">
                    <a16:creationId xmlns:a16="http://schemas.microsoft.com/office/drawing/2014/main" id="{E4BAA525-984C-E2A4-79D9-59BDE9D45DEF}"/>
                  </a:ext>
                </a:extLst>
              </p:cNvPr>
              <p:cNvSpPr/>
              <p:nvPr/>
            </p:nvSpPr>
            <p:spPr>
              <a:xfrm>
                <a:off x="4736239" y="5157330"/>
                <a:ext cx="1358283" cy="8229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BB</a:t>
                </a:r>
              </a:p>
            </p:txBody>
          </p:sp>
          <p:sp>
            <p:nvSpPr>
              <p:cNvPr id="12" name="Rectangle 11">
                <a:extLst>
                  <a:ext uri="{FF2B5EF4-FFF2-40B4-BE49-F238E27FC236}">
                    <a16:creationId xmlns:a16="http://schemas.microsoft.com/office/drawing/2014/main" id="{DF097AEE-C1D3-EF24-F7B0-2AE45622B3BD}"/>
                  </a:ext>
                </a:extLst>
              </p:cNvPr>
              <p:cNvSpPr/>
              <p:nvPr/>
            </p:nvSpPr>
            <p:spPr>
              <a:xfrm>
                <a:off x="4736239" y="5238713"/>
                <a:ext cx="1358283" cy="274320"/>
              </a:xfrm>
              <a:prstGeom prst="rect">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Equity</a:t>
                </a:r>
                <a:endParaRPr lang="en-US" sz="1400"/>
              </a:p>
            </p:txBody>
          </p:sp>
        </p:grpSp>
        <p:sp>
          <p:nvSpPr>
            <p:cNvPr id="14" name="Rectangle 13">
              <a:extLst>
                <a:ext uri="{FF2B5EF4-FFF2-40B4-BE49-F238E27FC236}">
                  <a16:creationId xmlns:a16="http://schemas.microsoft.com/office/drawing/2014/main" id="{F1AA7C48-9F06-6CCD-AEFA-601840114E95}"/>
                </a:ext>
              </a:extLst>
            </p:cNvPr>
            <p:cNvSpPr/>
            <p:nvPr/>
          </p:nvSpPr>
          <p:spPr>
            <a:xfrm>
              <a:off x="4742215" y="2665525"/>
              <a:ext cx="3330016" cy="353902"/>
            </a:xfrm>
            <a:prstGeom prst="rect">
              <a:avLst/>
            </a:prstGeom>
            <a:solidFill>
              <a:srgbClr val="37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Collateral Manager</a:t>
              </a:r>
            </a:p>
          </p:txBody>
        </p:sp>
        <p:sp>
          <p:nvSpPr>
            <p:cNvPr id="19" name="TextBox 18">
              <a:extLst>
                <a:ext uri="{FF2B5EF4-FFF2-40B4-BE49-F238E27FC236}">
                  <a16:creationId xmlns:a16="http://schemas.microsoft.com/office/drawing/2014/main" id="{27FB0BD6-DD2E-32B8-87BB-48EA038134B5}"/>
                </a:ext>
              </a:extLst>
            </p:cNvPr>
            <p:cNvSpPr txBox="1"/>
            <p:nvPr/>
          </p:nvSpPr>
          <p:spPr>
            <a:xfrm>
              <a:off x="5868920" y="3073699"/>
              <a:ext cx="904746" cy="677108"/>
            </a:xfrm>
            <a:prstGeom prst="rect">
              <a:avLst/>
            </a:prstGeom>
            <a:noFill/>
          </p:spPr>
          <p:txBody>
            <a:bodyPr wrap="square" rtlCol="0">
              <a:spAutoFit/>
            </a:bodyPr>
            <a:lstStyle/>
            <a:p>
              <a:pPr algn="ctr">
                <a:spcAft>
                  <a:spcPts val="300"/>
                </a:spcAft>
              </a:pPr>
              <a:r>
                <a:rPr lang="en-US" sz="1100"/>
                <a:t>Interest </a:t>
              </a:r>
            </a:p>
            <a:p>
              <a:pPr algn="ctr">
                <a:spcAft>
                  <a:spcPts val="300"/>
                </a:spcAft>
              </a:pPr>
              <a:endParaRPr lang="en-US" sz="1100"/>
            </a:p>
            <a:p>
              <a:pPr algn="ctr">
                <a:spcAft>
                  <a:spcPts val="300"/>
                </a:spcAft>
              </a:pPr>
              <a:r>
                <a:rPr lang="en-US" sz="1100"/>
                <a:t>&amp; Principal</a:t>
              </a:r>
            </a:p>
          </p:txBody>
        </p:sp>
        <p:sp>
          <p:nvSpPr>
            <p:cNvPr id="20" name="TextBox 19">
              <a:extLst>
                <a:ext uri="{FF2B5EF4-FFF2-40B4-BE49-F238E27FC236}">
                  <a16:creationId xmlns:a16="http://schemas.microsoft.com/office/drawing/2014/main" id="{FA7C7402-0BC8-EB4A-D6A6-ADB4CC4C4568}"/>
                </a:ext>
              </a:extLst>
            </p:cNvPr>
            <p:cNvSpPr txBox="1"/>
            <p:nvPr/>
          </p:nvSpPr>
          <p:spPr>
            <a:xfrm rot="5400000">
              <a:off x="5981572" y="4526691"/>
              <a:ext cx="1218603" cy="261610"/>
            </a:xfrm>
            <a:prstGeom prst="rect">
              <a:avLst/>
            </a:prstGeom>
            <a:noFill/>
          </p:spPr>
          <p:txBody>
            <a:bodyPr wrap="none" rtlCol="0">
              <a:spAutoFit/>
            </a:bodyPr>
            <a:lstStyle/>
            <a:p>
              <a:pPr algn="r">
                <a:spcAft>
                  <a:spcPts val="300"/>
                </a:spcAft>
              </a:pPr>
              <a:r>
                <a:rPr lang="en-US" sz="1100"/>
                <a:t>Payment Priority</a:t>
              </a:r>
            </a:p>
          </p:txBody>
        </p:sp>
        <p:sp>
          <p:nvSpPr>
            <p:cNvPr id="21" name="Arrow: Down 20">
              <a:extLst>
                <a:ext uri="{FF2B5EF4-FFF2-40B4-BE49-F238E27FC236}">
                  <a16:creationId xmlns:a16="http://schemas.microsoft.com/office/drawing/2014/main" id="{AD05F823-2CA8-A348-47C1-78C7CB54B56B}"/>
                </a:ext>
              </a:extLst>
            </p:cNvPr>
            <p:cNvSpPr/>
            <p:nvPr/>
          </p:nvSpPr>
          <p:spPr>
            <a:xfrm>
              <a:off x="6745143" y="3562169"/>
              <a:ext cx="182880" cy="2247931"/>
            </a:xfrm>
            <a:prstGeom prst="downArrow">
              <a:avLst>
                <a:gd name="adj1" fmla="val 50000"/>
                <a:gd name="adj2" fmla="val 89215"/>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3749985A-DDCE-43BD-EA20-18FE9C55889D}"/>
                </a:ext>
              </a:extLst>
            </p:cNvPr>
            <p:cNvSpPr/>
            <p:nvPr/>
          </p:nvSpPr>
          <p:spPr>
            <a:xfrm rot="16200000">
              <a:off x="6262961" y="2997265"/>
              <a:ext cx="182880" cy="822960"/>
            </a:xfrm>
            <a:prstGeom prst="downArrow">
              <a:avLst>
                <a:gd name="adj1" fmla="val 50000"/>
                <a:gd name="adj2" fmla="val 89215"/>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A941C3B4-4C35-914B-8F47-491EB8B41FDC}"/>
                </a:ext>
              </a:extLst>
            </p:cNvPr>
            <p:cNvSpPr/>
            <p:nvPr/>
          </p:nvSpPr>
          <p:spPr>
            <a:xfrm rot="10800000">
              <a:off x="8185491" y="3562169"/>
              <a:ext cx="182880" cy="2247931"/>
            </a:xfrm>
            <a:prstGeom prst="downArrow">
              <a:avLst>
                <a:gd name="adj1" fmla="val 50000"/>
                <a:gd name="adj2" fmla="val 89215"/>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B670283-01B8-69DB-DF54-582A43B56668}"/>
                </a:ext>
              </a:extLst>
            </p:cNvPr>
            <p:cNvSpPr txBox="1"/>
            <p:nvPr/>
          </p:nvSpPr>
          <p:spPr>
            <a:xfrm rot="5400000">
              <a:off x="7865027" y="4526691"/>
              <a:ext cx="1268297" cy="261610"/>
            </a:xfrm>
            <a:prstGeom prst="rect">
              <a:avLst/>
            </a:prstGeom>
            <a:noFill/>
          </p:spPr>
          <p:txBody>
            <a:bodyPr wrap="none" rtlCol="0">
              <a:spAutoFit/>
            </a:bodyPr>
            <a:lstStyle/>
            <a:p>
              <a:pPr algn="r">
                <a:spcAft>
                  <a:spcPts val="300"/>
                </a:spcAft>
              </a:pPr>
              <a:r>
                <a:rPr lang="en-US" sz="1100"/>
                <a:t>Collateral Losses</a:t>
              </a:r>
            </a:p>
          </p:txBody>
        </p:sp>
        <p:sp>
          <p:nvSpPr>
            <p:cNvPr id="26" name="TextBox 25">
              <a:extLst>
                <a:ext uri="{FF2B5EF4-FFF2-40B4-BE49-F238E27FC236}">
                  <a16:creationId xmlns:a16="http://schemas.microsoft.com/office/drawing/2014/main" id="{4A2ECF96-53DE-E044-B9A1-9389227B5556}"/>
                </a:ext>
              </a:extLst>
            </p:cNvPr>
            <p:cNvSpPr txBox="1"/>
            <p:nvPr/>
          </p:nvSpPr>
          <p:spPr>
            <a:xfrm>
              <a:off x="4742215" y="5939331"/>
              <a:ext cx="1097280" cy="307777"/>
            </a:xfrm>
            <a:prstGeom prst="rect">
              <a:avLst/>
            </a:prstGeom>
            <a:noFill/>
          </p:spPr>
          <p:txBody>
            <a:bodyPr wrap="square" rtlCol="0">
              <a:spAutoFit/>
            </a:bodyPr>
            <a:lstStyle/>
            <a:p>
              <a:pPr algn="ctr"/>
              <a:r>
                <a:rPr lang="en-US" sz="1400"/>
                <a:t>Assets</a:t>
              </a:r>
            </a:p>
          </p:txBody>
        </p:sp>
        <p:sp>
          <p:nvSpPr>
            <p:cNvPr id="27" name="TextBox 26">
              <a:extLst>
                <a:ext uri="{FF2B5EF4-FFF2-40B4-BE49-F238E27FC236}">
                  <a16:creationId xmlns:a16="http://schemas.microsoft.com/office/drawing/2014/main" id="{820D312B-2DE6-B342-1301-D5C20C463BAD}"/>
                </a:ext>
              </a:extLst>
            </p:cNvPr>
            <p:cNvSpPr txBox="1"/>
            <p:nvPr/>
          </p:nvSpPr>
          <p:spPr>
            <a:xfrm>
              <a:off x="6974951" y="5922716"/>
              <a:ext cx="1097280" cy="307777"/>
            </a:xfrm>
            <a:prstGeom prst="rect">
              <a:avLst/>
            </a:prstGeom>
            <a:noFill/>
          </p:spPr>
          <p:txBody>
            <a:bodyPr wrap="square" rtlCol="0">
              <a:spAutoFit/>
            </a:bodyPr>
            <a:lstStyle/>
            <a:p>
              <a:pPr algn="ctr"/>
              <a:r>
                <a:rPr lang="en-US" sz="1400"/>
                <a:t>Liabilities</a:t>
              </a:r>
            </a:p>
          </p:txBody>
        </p:sp>
      </p:grpSp>
      <p:sp>
        <p:nvSpPr>
          <p:cNvPr id="31" name="TextBox 30">
            <a:extLst>
              <a:ext uri="{FF2B5EF4-FFF2-40B4-BE49-F238E27FC236}">
                <a16:creationId xmlns:a16="http://schemas.microsoft.com/office/drawing/2014/main" id="{50E34570-0F61-D41E-A585-3647D001B212}"/>
              </a:ext>
            </a:extLst>
          </p:cNvPr>
          <p:cNvSpPr txBox="1"/>
          <p:nvPr/>
        </p:nvSpPr>
        <p:spPr>
          <a:xfrm>
            <a:off x="6621153" y="1354037"/>
            <a:ext cx="3956303" cy="292388"/>
          </a:xfrm>
          <a:prstGeom prst="rect">
            <a:avLst/>
          </a:prstGeom>
          <a:noFill/>
        </p:spPr>
        <p:txBody>
          <a:bodyPr wrap="square" rtlCol="0">
            <a:spAutoFit/>
          </a:bodyPr>
          <a:lstStyle/>
          <a:p>
            <a:r>
              <a:rPr lang="en-US" sz="1300" b="1"/>
              <a:t>Typical CLO Structure</a:t>
            </a:r>
          </a:p>
        </p:txBody>
      </p:sp>
    </p:spTree>
    <p:extLst>
      <p:ext uri="{BB962C8B-B14F-4D97-AF65-F5344CB8AC3E}">
        <p14:creationId xmlns:p14="http://schemas.microsoft.com/office/powerpoint/2010/main" val="1212057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517C43C-8F27-3875-E2E2-23FADFA6F1B8}"/>
              </a:ext>
            </a:extLst>
          </p:cNvPr>
          <p:cNvGraphicFramePr>
            <a:graphicFrameLocks noGrp="1"/>
          </p:cNvGraphicFramePr>
          <p:nvPr>
            <p:ph sz="quarter" idx="27"/>
          </p:nvPr>
        </p:nvGraphicFramePr>
        <p:xfrm>
          <a:off x="928830" y="1515384"/>
          <a:ext cx="10043968" cy="4248107"/>
        </p:xfrm>
        <a:graphic>
          <a:graphicData uri="http://schemas.openxmlformats.org/drawingml/2006/table">
            <a:tbl>
              <a:tblPr firstRow="1" bandRow="1">
                <a:tableStyleId>{5C22544A-7EE6-4342-B048-85BDC9FD1C3A}</a:tableStyleId>
              </a:tblPr>
              <a:tblGrid>
                <a:gridCol w="2510992">
                  <a:extLst>
                    <a:ext uri="{9D8B030D-6E8A-4147-A177-3AD203B41FA5}">
                      <a16:colId xmlns:a16="http://schemas.microsoft.com/office/drawing/2014/main" val="1307936825"/>
                    </a:ext>
                  </a:extLst>
                </a:gridCol>
                <a:gridCol w="2510992">
                  <a:extLst>
                    <a:ext uri="{9D8B030D-6E8A-4147-A177-3AD203B41FA5}">
                      <a16:colId xmlns:a16="http://schemas.microsoft.com/office/drawing/2014/main" val="1942877729"/>
                    </a:ext>
                  </a:extLst>
                </a:gridCol>
                <a:gridCol w="2510992">
                  <a:extLst>
                    <a:ext uri="{9D8B030D-6E8A-4147-A177-3AD203B41FA5}">
                      <a16:colId xmlns:a16="http://schemas.microsoft.com/office/drawing/2014/main" val="3903436554"/>
                    </a:ext>
                  </a:extLst>
                </a:gridCol>
                <a:gridCol w="2510992">
                  <a:extLst>
                    <a:ext uri="{9D8B030D-6E8A-4147-A177-3AD203B41FA5}">
                      <a16:colId xmlns:a16="http://schemas.microsoft.com/office/drawing/2014/main" val="1047701305"/>
                    </a:ext>
                  </a:extLst>
                </a:gridCol>
              </a:tblGrid>
              <a:tr h="492772">
                <a:tc>
                  <a:txBody>
                    <a:bodyPr/>
                    <a:lstStyle/>
                    <a:p>
                      <a:pPr algn="ctr"/>
                      <a:r>
                        <a:rPr lang="en-US" sz="1400"/>
                        <a:t>Credit Quality</a:t>
                      </a:r>
                    </a:p>
                  </a:txBody>
                  <a:tcPr marL="137160" marR="137160" marT="137160" marB="137160" anchor="ctr"/>
                </a:tc>
                <a:tc>
                  <a:txBody>
                    <a:bodyPr/>
                    <a:lstStyle/>
                    <a:p>
                      <a:pPr algn="ctr"/>
                      <a:r>
                        <a:rPr lang="en-US" sz="1400"/>
                        <a:t>Optionality</a:t>
                      </a:r>
                    </a:p>
                  </a:txBody>
                  <a:tcPr marL="137160" marR="137160" marT="137160" marB="137160" anchor="ctr"/>
                </a:tc>
                <a:tc>
                  <a:txBody>
                    <a:bodyPr/>
                    <a:lstStyle/>
                    <a:p>
                      <a:pPr algn="ctr"/>
                      <a:r>
                        <a:rPr lang="en-US" sz="1400"/>
                        <a:t>Manager Performance</a:t>
                      </a:r>
                    </a:p>
                  </a:txBody>
                  <a:tcPr marL="137160" marR="137160" marT="137160" marB="137160" anchor="ctr"/>
                </a:tc>
                <a:tc>
                  <a:txBody>
                    <a:bodyPr/>
                    <a:lstStyle/>
                    <a:p>
                      <a:pPr algn="ctr"/>
                      <a:r>
                        <a:rPr lang="en-US" sz="1400"/>
                        <a:t>Liquidity</a:t>
                      </a:r>
                    </a:p>
                  </a:txBody>
                  <a:tcPr marL="137160" marR="137160" marT="137160" marB="137160" anchor="ctr"/>
                </a:tc>
                <a:extLst>
                  <a:ext uri="{0D108BD9-81ED-4DB2-BD59-A6C34878D82A}">
                    <a16:rowId xmlns:a16="http://schemas.microsoft.com/office/drawing/2014/main" val="687224315"/>
                  </a:ext>
                </a:extLst>
              </a:tr>
              <a:tr h="3755335">
                <a:tc>
                  <a:txBody>
                    <a:bodyPr/>
                    <a:lstStyle/>
                    <a:p>
                      <a:pPr marL="171450" indent="-171450" algn="l">
                        <a:buFont typeface="Arial" panose="020B0604020202020204" pitchFamily="34" charset="0"/>
                        <a:buChar char="•"/>
                      </a:pPr>
                      <a:r>
                        <a:rPr lang="en-US" sz="1200"/>
                        <a:t>Underlying loans carry inherent credit risk</a:t>
                      </a:r>
                    </a:p>
                    <a:p>
                      <a:pPr marL="171450" indent="-171450" algn="l">
                        <a:buFont typeface="Arial" panose="020B0604020202020204" pitchFamily="34" charset="0"/>
                        <a:buChar char="•"/>
                      </a:pPr>
                      <a:endParaRPr lang="en-US" sz="1200"/>
                    </a:p>
                    <a:p>
                      <a:pPr marL="171450" indent="-171450" algn="l">
                        <a:buFont typeface="Arial" panose="020B0604020202020204" pitchFamily="34" charset="0"/>
                        <a:buChar char="•"/>
                      </a:pPr>
                      <a:r>
                        <a:rPr lang="en-US" sz="1200"/>
                        <a:t>Debt tranches cashflows may be impacted by loan defaults</a:t>
                      </a:r>
                    </a:p>
                    <a:p>
                      <a:pPr marL="171450" indent="-171450" algn="l">
                        <a:buFont typeface="Arial" panose="020B0604020202020204" pitchFamily="34" charset="0"/>
                        <a:buChar char="•"/>
                      </a:pPr>
                      <a:endParaRPr lang="en-US"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Severe market downturns can pose a threat to cashflows and price volatility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However, historically senior tranches have experienced zero defaults, due to strong credit enhancement levels</a:t>
                      </a:r>
                    </a:p>
                    <a:p>
                      <a:pPr marL="171450" indent="-171450" algn="l">
                        <a:buFont typeface="Arial" panose="020B0604020202020204" pitchFamily="34" charset="0"/>
                        <a:buChar char="•"/>
                      </a:pPr>
                      <a:endParaRPr lang="en-US" sz="1200"/>
                    </a:p>
                  </a:txBody>
                  <a:tcPr marL="137160" marR="137160" marT="137160" marB="13716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rPr>
                        <a:t>Typically have a 2-year call protection, after which the equity holder may exercise their option to ‘call’ the deal in part or in full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rPr>
                        <a:t>Debt investors either receive par on the called transaction or roll into replacement notes with potentially lower coupons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rPr>
                        <a:t>This embedded call risk can limit price upside above par</a:t>
                      </a:r>
                    </a:p>
                    <a:p>
                      <a:pPr marL="171450" indent="-171450" algn="l">
                        <a:buFont typeface="Arial" panose="020B0604020202020204" pitchFamily="34" charset="0"/>
                        <a:buChar char="•"/>
                      </a:pPr>
                      <a:endParaRPr lang="en-US" sz="1200"/>
                    </a:p>
                  </a:txBody>
                  <a:tcPr marL="137160" marR="137160" marT="137160" marB="137160"/>
                </a:tc>
                <a:tc>
                  <a:txBody>
                    <a:bodyPr/>
                    <a:lstStyle/>
                    <a:p>
                      <a:pPr marL="171450" indent="-171450" algn="l">
                        <a:buFont typeface="Arial" panose="020B0604020202020204" pitchFamily="34" charset="0"/>
                        <a:buChar char="•"/>
                      </a:pPr>
                      <a:r>
                        <a:rPr lang="en-US" sz="1200"/>
                        <a:t>Since CLOs are actively managed, the risk profile of the collateral pool changes over time</a:t>
                      </a:r>
                    </a:p>
                    <a:p>
                      <a:pPr marL="171450" indent="-171450" algn="l">
                        <a:buFont typeface="Arial" panose="020B0604020202020204" pitchFamily="34" charset="0"/>
                        <a:buChar char="•"/>
                      </a:pPr>
                      <a:endParaRPr lang="en-US" sz="1200"/>
                    </a:p>
                    <a:p>
                      <a:pPr marL="171450" indent="-171450" algn="l">
                        <a:buFont typeface="Arial" panose="020B0604020202020204" pitchFamily="34" charset="0"/>
                        <a:buChar char="•"/>
                      </a:pPr>
                      <a:r>
                        <a:rPr lang="en-US" sz="1200"/>
                        <a:t>Managers can significantly influence the performance of CLO tranches, highlighting the importance of manager selection</a:t>
                      </a:r>
                    </a:p>
                    <a:p>
                      <a:pPr marL="171450" indent="-171450" algn="l">
                        <a:buFont typeface="Arial" panose="020B0604020202020204" pitchFamily="34" charset="0"/>
                        <a:buChar char="•"/>
                      </a:pPr>
                      <a:endParaRPr lang="en-US" sz="1200"/>
                    </a:p>
                    <a:p>
                      <a:pPr marL="171450" indent="-171450" algn="l">
                        <a:buFont typeface="Arial" panose="020B0604020202020204" pitchFamily="34" charset="0"/>
                        <a:buChar char="•"/>
                      </a:pPr>
                      <a:endParaRPr lang="en-US" sz="1200"/>
                    </a:p>
                  </a:txBody>
                  <a:tcPr marL="137160" marR="137160" marT="137160" marB="13716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Liquidity varies with position in the capital structure and may be constrained in times of market stress </a:t>
                      </a:r>
                    </a:p>
                    <a:p>
                      <a:pPr marL="171450" indent="-171450" algn="l">
                        <a:buFont typeface="Arial" panose="020B0604020202020204" pitchFamily="34" charset="0"/>
                        <a:buChar char="•"/>
                      </a:pPr>
                      <a:endParaRPr lang="en-US" sz="1200"/>
                    </a:p>
                    <a:p>
                      <a:pPr marL="171450" indent="-171450" algn="l">
                        <a:buFont typeface="Arial" panose="020B0604020202020204" pitchFamily="34" charset="0"/>
                        <a:buChar char="•"/>
                      </a:pPr>
                      <a:r>
                        <a:rPr lang="en-US" sz="1200"/>
                        <a:t>Senior tranches are typically more liquid than mezzanine tranches</a:t>
                      </a:r>
                    </a:p>
                  </a:txBody>
                  <a:tcPr marL="137160" marR="137160" marT="137160" marB="137160"/>
                </a:tc>
                <a:extLst>
                  <a:ext uri="{0D108BD9-81ED-4DB2-BD59-A6C34878D82A}">
                    <a16:rowId xmlns:a16="http://schemas.microsoft.com/office/drawing/2014/main" val="3874604949"/>
                  </a:ext>
                </a:extLst>
              </a:tr>
            </a:tbl>
          </a:graphicData>
        </a:graphic>
      </p:graphicFrame>
      <p:sp>
        <p:nvSpPr>
          <p:cNvPr id="7" name="Text Placeholder 3">
            <a:extLst>
              <a:ext uri="{FF2B5EF4-FFF2-40B4-BE49-F238E27FC236}">
                <a16:creationId xmlns:a16="http://schemas.microsoft.com/office/drawing/2014/main" id="{610EB027-1EF5-F41A-256A-F86C62BEA737}"/>
              </a:ext>
            </a:extLst>
          </p:cNvPr>
          <p:cNvSpPr txBox="1">
            <a:spLocks/>
          </p:cNvSpPr>
          <p:nvPr/>
        </p:nvSpPr>
        <p:spPr>
          <a:xfrm>
            <a:off x="457200" y="338691"/>
            <a:ext cx="8532178" cy="7665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2400"/>
              <a:t>Why CLOs?</a:t>
            </a:r>
          </a:p>
          <a:p>
            <a:r>
              <a:rPr lang="en-US" sz="2000">
                <a:solidFill>
                  <a:srgbClr val="3769FF"/>
                </a:solidFill>
              </a:rPr>
              <a:t>Asset Class Characteristics – Key Risks</a:t>
            </a:r>
          </a:p>
        </p:txBody>
      </p:sp>
    </p:spTree>
    <p:extLst>
      <p:ext uri="{BB962C8B-B14F-4D97-AF65-F5344CB8AC3E}">
        <p14:creationId xmlns:p14="http://schemas.microsoft.com/office/powerpoint/2010/main" val="119171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B88F83A-6C68-DBD9-9573-CABEE5834B97}"/>
              </a:ext>
            </a:extLst>
          </p:cNvPr>
          <p:cNvSpPr>
            <a:spLocks noGrp="1"/>
          </p:cNvSpPr>
          <p:nvPr>
            <p:ph type="body" sz="quarter" idx="32"/>
          </p:nvPr>
        </p:nvSpPr>
        <p:spPr/>
        <p:txBody>
          <a:bodyPr/>
          <a:lstStyle/>
          <a:p>
            <a:r>
              <a:rPr lang="en-US"/>
              <a:t>Agenda</a:t>
            </a:r>
          </a:p>
        </p:txBody>
      </p:sp>
      <p:sp>
        <p:nvSpPr>
          <p:cNvPr id="18" name="Content Placeholder 17">
            <a:extLst>
              <a:ext uri="{FF2B5EF4-FFF2-40B4-BE49-F238E27FC236}">
                <a16:creationId xmlns:a16="http://schemas.microsoft.com/office/drawing/2014/main" id="{2924E4DA-175E-048D-F91D-2C722669AD5D}"/>
              </a:ext>
            </a:extLst>
          </p:cNvPr>
          <p:cNvSpPr>
            <a:spLocks noGrp="1"/>
          </p:cNvSpPr>
          <p:nvPr>
            <p:ph sz="quarter" idx="27"/>
          </p:nvPr>
        </p:nvSpPr>
        <p:spPr/>
        <p:txBody>
          <a:bodyPr/>
          <a:lstStyle/>
          <a:p>
            <a:pPr marL="457200" indent="-457200">
              <a:buAutoNum type="arabicParenR"/>
            </a:pPr>
            <a:r>
              <a:rPr lang="en-US" dirty="0"/>
              <a:t>Agency Mortgage-Backed Securities</a:t>
            </a:r>
          </a:p>
          <a:p>
            <a:pPr marL="457200" indent="-457200">
              <a:buAutoNum type="arabicParenR"/>
            </a:pPr>
            <a:endParaRPr lang="en-US" dirty="0"/>
          </a:p>
          <a:p>
            <a:pPr marL="457200" indent="-457200">
              <a:buAutoNum type="arabicParenR"/>
            </a:pPr>
            <a:r>
              <a:rPr lang="en-US" dirty="0"/>
              <a:t>US Residential Mortgages</a:t>
            </a:r>
          </a:p>
          <a:p>
            <a:pPr marL="457200" indent="-457200">
              <a:buAutoNum type="arabicParenR"/>
            </a:pPr>
            <a:endParaRPr lang="en-US" dirty="0"/>
          </a:p>
          <a:p>
            <a:pPr marL="457200" indent="-457200">
              <a:buAutoNum type="arabicParenR"/>
            </a:pPr>
            <a:r>
              <a:rPr lang="en-US" dirty="0"/>
              <a:t>Collateralized Loan Obligations</a:t>
            </a:r>
          </a:p>
          <a:p>
            <a:pPr marL="457200" indent="-457200">
              <a:buAutoNum type="arabicParenR"/>
            </a:pPr>
            <a:endParaRPr lang="en-US" dirty="0"/>
          </a:p>
          <a:p>
            <a:pPr marL="457200" indent="-457200">
              <a:buAutoNum type="arabicParenR"/>
            </a:pPr>
            <a:r>
              <a:rPr lang="en-US" dirty="0"/>
              <a:t>Commercial Mortgage-Backed Securities</a:t>
            </a:r>
          </a:p>
          <a:p>
            <a:pPr marL="457200" lvl="1" indent="-457200">
              <a:buFont typeface="+mj-lt"/>
              <a:buAutoNum type="arabicPeriod"/>
            </a:pPr>
            <a:endParaRPr lang="en-US" dirty="0"/>
          </a:p>
        </p:txBody>
      </p:sp>
    </p:spTree>
    <p:extLst>
      <p:ext uri="{BB962C8B-B14F-4D97-AF65-F5344CB8AC3E}">
        <p14:creationId xmlns:p14="http://schemas.microsoft.com/office/powerpoint/2010/main" val="2493378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6D373E26-F79A-4200-A56C-D10CD374B282}"/>
              </a:ext>
            </a:extLst>
          </p:cNvPr>
          <p:cNvGraphicFramePr>
            <a:graphicFrameLocks noGrp="1"/>
          </p:cNvGraphicFramePr>
          <p:nvPr/>
        </p:nvGraphicFramePr>
        <p:xfrm>
          <a:off x="2025332" y="2166356"/>
          <a:ext cx="7834837" cy="3021037"/>
        </p:xfrm>
        <a:graphic>
          <a:graphicData uri="http://schemas.openxmlformats.org/drawingml/2006/table">
            <a:tbl>
              <a:tblPr firstRow="1" bandRow="1">
                <a:tableStyleId>{3B4B98B0-60AC-42C2-AFA5-B58CD77FA1E5}</a:tableStyleId>
              </a:tblPr>
              <a:tblGrid>
                <a:gridCol w="1914318">
                  <a:extLst>
                    <a:ext uri="{9D8B030D-6E8A-4147-A177-3AD203B41FA5}">
                      <a16:colId xmlns:a16="http://schemas.microsoft.com/office/drawing/2014/main" val="2575830709"/>
                    </a:ext>
                  </a:extLst>
                </a:gridCol>
                <a:gridCol w="5920519">
                  <a:extLst>
                    <a:ext uri="{9D8B030D-6E8A-4147-A177-3AD203B41FA5}">
                      <a16:colId xmlns:a16="http://schemas.microsoft.com/office/drawing/2014/main" val="1008807701"/>
                    </a:ext>
                  </a:extLst>
                </a:gridCol>
              </a:tblGrid>
              <a:tr h="308317">
                <a:tc gridSpan="2">
                  <a:txBody>
                    <a:bodyPr/>
                    <a:lstStyle/>
                    <a:p>
                      <a:pPr algn="r"/>
                      <a:endParaRPr lang="en-US" sz="1200">
                        <a:solidFill>
                          <a:schemeClr val="bg1"/>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1B9FF"/>
                    </a:solidFill>
                  </a:tcPr>
                </a:tc>
                <a:tc hMerge="1">
                  <a:txBody>
                    <a:bodyPr/>
                    <a:lstStyle/>
                    <a:p>
                      <a:endParaRPr lang="en-US" sz="900"/>
                    </a:p>
                  </a:txBody>
                  <a:tcPr anchor="ctr"/>
                </a:tc>
                <a:extLst>
                  <a:ext uri="{0D108BD9-81ED-4DB2-BD59-A6C34878D82A}">
                    <a16:rowId xmlns:a16="http://schemas.microsoft.com/office/drawing/2014/main" val="2018174166"/>
                  </a:ext>
                </a:extLst>
              </a:tr>
              <a:tr h="1051560">
                <a:tc>
                  <a:txBody>
                    <a:bodyPr/>
                    <a:lstStyle/>
                    <a:p>
                      <a:pPr algn="r"/>
                      <a:endParaRPr lang="en-US" sz="1200" b="1"/>
                    </a:p>
                    <a:p>
                      <a:pPr algn="r"/>
                      <a:r>
                        <a:rPr lang="en-US" sz="1200" b="1"/>
                        <a:t>Refinance/</a:t>
                      </a:r>
                    </a:p>
                    <a:p>
                      <a:pPr algn="r"/>
                      <a:r>
                        <a:rPr lang="en-US" sz="1200" b="1"/>
                        <a:t>Reset Model</a:t>
                      </a:r>
                    </a:p>
                  </a:txBody>
                  <a:tcPr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8C8C8C">
                        <a:alpha val="20000"/>
                      </a:srgbClr>
                    </a:solidFill>
                  </a:tcPr>
                </a:tc>
                <a:tc>
                  <a:txBody>
                    <a:bodyPr/>
                    <a:lstStyle/>
                    <a:p>
                      <a:pPr marL="0" marR="0" lvl="0" indent="0" algn="l" defTabSz="914400" rtl="0" eaLnBrk="1" fontAlgn="auto" latinLnBrk="0" hangingPunct="1">
                        <a:lnSpc>
                          <a:spcPct val="100000"/>
                        </a:lnSpc>
                        <a:spcBef>
                          <a:spcPts val="1200"/>
                        </a:spcBef>
                        <a:spcAft>
                          <a:spcPts val="400"/>
                        </a:spcAft>
                        <a:buClrTx/>
                        <a:buSzTx/>
                        <a:buFont typeface="Arial" panose="020B0604020202020204" pitchFamily="34" charset="0"/>
                        <a:buNone/>
                        <a:tabLst/>
                        <a:defRPr/>
                      </a:pPr>
                      <a:r>
                        <a:rPr lang="en-US" sz="1200" i="1"/>
                        <a:t>Machine learning classification model</a:t>
                      </a:r>
                      <a:r>
                        <a:rPr lang="en-US" sz="1200"/>
                        <a:t> that </a:t>
                      </a:r>
                      <a:r>
                        <a:rPr lang="en-US" sz="1200" b="0">
                          <a:solidFill>
                            <a:schemeClr val="tx1"/>
                          </a:solidFill>
                        </a:rPr>
                        <a:t>predicts near-term probability of a CLO refinancing or resetting.</a:t>
                      </a:r>
                    </a:p>
                    <a:p>
                      <a:pPr marL="0" marR="0" lvl="0" indent="0" algn="l" defTabSz="914400" rtl="0" eaLnBrk="1" fontAlgn="auto" latinLnBrk="0" hangingPunct="1">
                        <a:lnSpc>
                          <a:spcPct val="100000"/>
                        </a:lnSpc>
                        <a:spcBef>
                          <a:spcPts val="1200"/>
                        </a:spcBef>
                        <a:spcAft>
                          <a:spcPts val="400"/>
                        </a:spcAft>
                        <a:buClrTx/>
                        <a:buSzTx/>
                        <a:buFont typeface="Arial" panose="020B0604020202020204" pitchFamily="34" charset="0"/>
                        <a:buNone/>
                        <a:tabLst/>
                        <a:defRPr/>
                      </a:pPr>
                      <a:r>
                        <a:rPr lang="en-US" sz="1200" b="0">
                          <a:solidFill>
                            <a:schemeClr val="tx1"/>
                          </a:solidFill>
                        </a:rPr>
                        <a:t>Factors</a:t>
                      </a:r>
                    </a:p>
                    <a:p>
                      <a:pPr marL="628650" lvl="1" indent="-171450">
                        <a:spcBef>
                          <a:spcPts val="0"/>
                        </a:spcBef>
                        <a:spcAft>
                          <a:spcPts val="0"/>
                        </a:spcAft>
                        <a:buFont typeface="Arial" panose="020B0604020202020204" pitchFamily="34" charset="0"/>
                        <a:buChar char="•"/>
                      </a:pPr>
                      <a:r>
                        <a:rPr lang="en-US" sz="1200" b="0">
                          <a:solidFill>
                            <a:schemeClr val="tx1"/>
                          </a:solidFill>
                        </a:rPr>
                        <a:t>Deal economics </a:t>
                      </a:r>
                    </a:p>
                    <a:p>
                      <a:pPr marL="628650" lvl="1" indent="-171450">
                        <a:spcBef>
                          <a:spcPts val="0"/>
                        </a:spcBef>
                        <a:spcAft>
                          <a:spcPts val="0"/>
                        </a:spcAft>
                        <a:buFont typeface="Arial" panose="020B0604020202020204" pitchFamily="34" charset="0"/>
                        <a:buChar char="•"/>
                      </a:pPr>
                      <a:r>
                        <a:rPr lang="en-US" sz="1200" b="0">
                          <a:solidFill>
                            <a:schemeClr val="tx1"/>
                          </a:solidFill>
                        </a:rPr>
                        <a:t>Collateral characteristics</a:t>
                      </a:r>
                    </a:p>
                    <a:p>
                      <a:pPr marL="628650" lvl="1" indent="-171450">
                        <a:spcBef>
                          <a:spcPts val="0"/>
                        </a:spcBef>
                        <a:spcAft>
                          <a:spcPts val="0"/>
                        </a:spcAft>
                        <a:buFont typeface="Arial" panose="020B0604020202020204" pitchFamily="34" charset="0"/>
                        <a:buChar char="•"/>
                      </a:pPr>
                      <a:r>
                        <a:rPr lang="en-US" sz="1200" b="0">
                          <a:solidFill>
                            <a:schemeClr val="tx1"/>
                          </a:solidFill>
                        </a:rPr>
                        <a:t>Manager size</a:t>
                      </a:r>
                    </a:p>
                    <a:p>
                      <a:pPr marL="628650" lvl="1" indent="-171450">
                        <a:spcBef>
                          <a:spcPts val="0"/>
                        </a:spcBef>
                        <a:spcAft>
                          <a:spcPts val="0"/>
                        </a:spcAft>
                        <a:buFont typeface="Arial" panose="020B0604020202020204" pitchFamily="34" charset="0"/>
                        <a:buChar char="•"/>
                      </a:pPr>
                      <a:r>
                        <a:rPr lang="en-US" sz="1200" b="0">
                          <a:solidFill>
                            <a:schemeClr val="tx1"/>
                          </a:solidFill>
                        </a:rPr>
                        <a:t>CLO’s current stage in the life cycle</a:t>
                      </a:r>
                    </a:p>
                    <a:p>
                      <a:pPr marL="171450" indent="-171450">
                        <a:spcBef>
                          <a:spcPts val="1200"/>
                        </a:spcBef>
                        <a:spcAft>
                          <a:spcPts val="400"/>
                        </a:spcAft>
                        <a:buFont typeface="Arial" panose="020B0604020202020204" pitchFamily="34" charset="0"/>
                        <a:buChar char="•"/>
                      </a:pPr>
                      <a:r>
                        <a:rPr lang="en-US" sz="1200" b="0">
                          <a:solidFill>
                            <a:schemeClr val="tx1"/>
                          </a:solidFill>
                        </a:rPr>
                        <a:t>Aids in determining if a CLO aligns with a specific investment strategy and evaluates principal upside and downside scenarios (option or call-adjusted expected return) due to refinance or reset optionality.</a:t>
                      </a:r>
                    </a:p>
                    <a:p>
                      <a:pPr marL="0" marR="0" lvl="0" indent="0" algn="l" defTabSz="914400" rtl="0" eaLnBrk="1" fontAlgn="auto" latinLnBrk="0" hangingPunct="1">
                        <a:lnSpc>
                          <a:spcPct val="100000"/>
                        </a:lnSpc>
                        <a:spcBef>
                          <a:spcPts val="1200"/>
                        </a:spcBef>
                        <a:spcAft>
                          <a:spcPts val="400"/>
                        </a:spcAft>
                        <a:buClrTx/>
                        <a:buSzTx/>
                        <a:buFont typeface="Arial" panose="020B0604020202020204" pitchFamily="34" charset="0"/>
                        <a:buNone/>
                        <a:tabLst/>
                        <a:defRPr/>
                      </a:pPr>
                      <a:r>
                        <a:rPr lang="en-US" sz="1200" b="1"/>
                        <a:t>Output</a:t>
                      </a:r>
                      <a:r>
                        <a:rPr lang="en-US" sz="1200"/>
                        <a:t>: Probability of a near-term refinance or reset</a:t>
                      </a:r>
                    </a:p>
                  </a:txBody>
                  <a:tcPr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8C8C8C">
                        <a:alpha val="20000"/>
                      </a:srgbClr>
                    </a:solidFill>
                  </a:tcPr>
                </a:tc>
                <a:extLst>
                  <a:ext uri="{0D108BD9-81ED-4DB2-BD59-A6C34878D82A}">
                    <a16:rowId xmlns:a16="http://schemas.microsoft.com/office/drawing/2014/main" val="2562608085"/>
                  </a:ext>
                </a:extLst>
              </a:tr>
            </a:tbl>
          </a:graphicData>
        </a:graphic>
      </p:graphicFrame>
      <p:pic>
        <p:nvPicPr>
          <p:cNvPr id="4" name="Picture 3" descr="A picture containing black, darkness&#10;&#10;Description automatically generated">
            <a:extLst>
              <a:ext uri="{FF2B5EF4-FFF2-40B4-BE49-F238E27FC236}">
                <a16:creationId xmlns:a16="http://schemas.microsoft.com/office/drawing/2014/main" id="{A9399B77-5590-E6D5-BB57-007A86AE43F0}"/>
              </a:ext>
            </a:extLst>
          </p:cNvPr>
          <p:cNvPicPr>
            <a:picLocks noChangeAspect="1"/>
          </p:cNvPicPr>
          <p:nvPr/>
        </p:nvPicPr>
        <p:blipFill>
          <a:blip r:embed="rId3"/>
          <a:stretch>
            <a:fillRect/>
          </a:stretch>
        </p:blipFill>
        <p:spPr>
          <a:xfrm>
            <a:off x="3134239" y="3086100"/>
            <a:ext cx="685800" cy="685800"/>
          </a:xfrm>
          <a:prstGeom prst="rect">
            <a:avLst/>
          </a:prstGeom>
        </p:spPr>
      </p:pic>
      <p:sp>
        <p:nvSpPr>
          <p:cNvPr id="6" name="Text Placeholder 3">
            <a:extLst>
              <a:ext uri="{FF2B5EF4-FFF2-40B4-BE49-F238E27FC236}">
                <a16:creationId xmlns:a16="http://schemas.microsoft.com/office/drawing/2014/main" id="{BC5EBB87-A2F5-0CF4-83D8-2DF982CFCE0A}"/>
              </a:ext>
            </a:extLst>
          </p:cNvPr>
          <p:cNvSpPr txBox="1">
            <a:spLocks/>
          </p:cNvSpPr>
          <p:nvPr/>
        </p:nvSpPr>
        <p:spPr>
          <a:xfrm>
            <a:off x="457200" y="338691"/>
            <a:ext cx="8532178" cy="7665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2400"/>
              <a:t>CLO Modeling Framework</a:t>
            </a:r>
          </a:p>
          <a:p>
            <a:r>
              <a:rPr lang="en-US" sz="2000">
                <a:solidFill>
                  <a:srgbClr val="3769FF"/>
                </a:solidFill>
              </a:rPr>
              <a:t>Refi/Reset Model</a:t>
            </a:r>
          </a:p>
        </p:txBody>
      </p:sp>
    </p:spTree>
    <p:extLst>
      <p:ext uri="{BB962C8B-B14F-4D97-AF65-F5344CB8AC3E}">
        <p14:creationId xmlns:p14="http://schemas.microsoft.com/office/powerpoint/2010/main" val="377825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6D373E26-F79A-4200-A56C-D10CD374B282}"/>
              </a:ext>
            </a:extLst>
          </p:cNvPr>
          <p:cNvGraphicFramePr>
            <a:graphicFrameLocks noGrp="1"/>
          </p:cNvGraphicFramePr>
          <p:nvPr>
            <p:extLst>
              <p:ext uri="{D42A27DB-BD31-4B8C-83A1-F6EECF244321}">
                <p14:modId xmlns:p14="http://schemas.microsoft.com/office/powerpoint/2010/main" val="3390999415"/>
              </p:ext>
            </p:extLst>
          </p:nvPr>
        </p:nvGraphicFramePr>
        <p:xfrm>
          <a:off x="1936841" y="1816882"/>
          <a:ext cx="7834837" cy="3508717"/>
        </p:xfrm>
        <a:graphic>
          <a:graphicData uri="http://schemas.openxmlformats.org/drawingml/2006/table">
            <a:tbl>
              <a:tblPr firstRow="1" bandRow="1">
                <a:tableStyleId>{3B4B98B0-60AC-42C2-AFA5-B58CD77FA1E5}</a:tableStyleId>
              </a:tblPr>
              <a:tblGrid>
                <a:gridCol w="1914318">
                  <a:extLst>
                    <a:ext uri="{9D8B030D-6E8A-4147-A177-3AD203B41FA5}">
                      <a16:colId xmlns:a16="http://schemas.microsoft.com/office/drawing/2014/main" val="2575830709"/>
                    </a:ext>
                  </a:extLst>
                </a:gridCol>
                <a:gridCol w="5920519">
                  <a:extLst>
                    <a:ext uri="{9D8B030D-6E8A-4147-A177-3AD203B41FA5}">
                      <a16:colId xmlns:a16="http://schemas.microsoft.com/office/drawing/2014/main" val="1008807701"/>
                    </a:ext>
                  </a:extLst>
                </a:gridCol>
              </a:tblGrid>
              <a:tr h="308317">
                <a:tc gridSpan="2">
                  <a:txBody>
                    <a:bodyPr/>
                    <a:lstStyle/>
                    <a:p>
                      <a:pPr algn="r"/>
                      <a:endParaRPr lang="en-US" sz="1200">
                        <a:solidFill>
                          <a:schemeClr val="bg1"/>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1B9FF"/>
                    </a:solidFill>
                  </a:tcPr>
                </a:tc>
                <a:tc hMerge="1">
                  <a:txBody>
                    <a:bodyPr/>
                    <a:lstStyle/>
                    <a:p>
                      <a:endParaRPr lang="en-US" sz="900"/>
                    </a:p>
                  </a:txBody>
                  <a:tcPr anchor="ctr"/>
                </a:tc>
                <a:extLst>
                  <a:ext uri="{0D108BD9-81ED-4DB2-BD59-A6C34878D82A}">
                    <a16:rowId xmlns:a16="http://schemas.microsoft.com/office/drawing/2014/main" val="2018174166"/>
                  </a:ext>
                </a:extLst>
              </a:tr>
              <a:tr h="1051560">
                <a:tc>
                  <a:txBody>
                    <a:bodyPr/>
                    <a:lstStyle/>
                    <a:p>
                      <a:pPr algn="r"/>
                      <a:endParaRPr lang="en-US" sz="1200" b="1"/>
                    </a:p>
                    <a:p>
                      <a:pPr algn="r"/>
                      <a:r>
                        <a:rPr lang="en-US" sz="1200" b="1"/>
                        <a:t>Pricing Model</a:t>
                      </a:r>
                    </a:p>
                  </a:txBody>
                  <a:tcPr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8C8C8C">
                        <a:alpha val="20000"/>
                      </a:srgbClr>
                    </a:solidFill>
                  </a:tcPr>
                </a:tc>
                <a:tc>
                  <a:txBody>
                    <a:bodyPr/>
                    <a:lstStyle/>
                    <a:p>
                      <a:pPr marL="0" marR="0" lvl="0" indent="0" algn="l" defTabSz="914400" rtl="0" eaLnBrk="1" fontAlgn="auto" latinLnBrk="0" hangingPunct="1">
                        <a:lnSpc>
                          <a:spcPct val="100000"/>
                        </a:lnSpc>
                        <a:spcBef>
                          <a:spcPts val="1200"/>
                        </a:spcBef>
                        <a:spcAft>
                          <a:spcPts val="400"/>
                        </a:spcAft>
                        <a:buClrTx/>
                        <a:buSzTx/>
                        <a:buFont typeface="Arial" panose="020B0604020202020204" pitchFamily="34" charset="0"/>
                        <a:buNone/>
                        <a:tabLst/>
                        <a:defRPr/>
                      </a:pPr>
                      <a:r>
                        <a:rPr lang="en-US" sz="1200" i="1"/>
                        <a:t>Machine learning</a:t>
                      </a:r>
                      <a:r>
                        <a:rPr lang="en-US" sz="1200"/>
                        <a:t>-based model </a:t>
                      </a:r>
                      <a:r>
                        <a:rPr lang="en-US" sz="1200" b="0">
                          <a:solidFill>
                            <a:schemeClr val="tx1"/>
                          </a:solidFill>
                        </a:rPr>
                        <a:t>to reasonably estimate CLO tranche prices in an accurate and timely manner.</a:t>
                      </a:r>
                    </a:p>
                    <a:p>
                      <a:pPr marL="171450" indent="-171450">
                        <a:spcBef>
                          <a:spcPts val="1200"/>
                        </a:spcBef>
                        <a:spcAft>
                          <a:spcPts val="400"/>
                        </a:spcAft>
                        <a:buFont typeface="Arial" panose="020B0604020202020204" pitchFamily="34" charset="0"/>
                        <a:buChar char="•"/>
                      </a:pPr>
                      <a:r>
                        <a:rPr lang="en-US" sz="1200" b="0">
                          <a:solidFill>
                            <a:schemeClr val="tx1"/>
                          </a:solidFill>
                        </a:rPr>
                        <a:t>Incorporates inputs from our manager and refinance/reset models</a:t>
                      </a:r>
                    </a:p>
                    <a:p>
                      <a:pPr marL="171450" indent="-171450">
                        <a:spcBef>
                          <a:spcPts val="1200"/>
                        </a:spcBef>
                        <a:spcAft>
                          <a:spcPts val="0"/>
                        </a:spcAft>
                        <a:buFont typeface="Arial" panose="020B0604020202020204" pitchFamily="34" charset="0"/>
                        <a:buChar char="•"/>
                      </a:pPr>
                      <a:r>
                        <a:rPr lang="en-US" sz="1200" b="0">
                          <a:solidFill>
                            <a:schemeClr val="tx1"/>
                          </a:solidFill>
                        </a:rPr>
                        <a:t>Model trained using gradient boosting machine-learning algorithms on available pricing data, and additional factors:</a:t>
                      </a:r>
                    </a:p>
                    <a:p>
                      <a:pPr marL="514350" lvl="2" indent="-171450">
                        <a:spcBef>
                          <a:spcPts val="400"/>
                        </a:spcBef>
                        <a:spcAft>
                          <a:spcPts val="0"/>
                        </a:spcAft>
                        <a:buClrTx/>
                        <a:buFont typeface="Arial" panose="020B0604020202020204" pitchFamily="34" charset="0"/>
                        <a:buChar char="•"/>
                      </a:pPr>
                      <a:r>
                        <a:rPr lang="en-US" sz="1200" b="0">
                          <a:solidFill>
                            <a:schemeClr val="tx1"/>
                          </a:solidFill>
                        </a:rPr>
                        <a:t>Tranche-level metrics (coupon, WAL, subordination, market value OC)</a:t>
                      </a:r>
                    </a:p>
                    <a:p>
                      <a:pPr marL="514350" lvl="2" indent="-171450">
                        <a:spcBef>
                          <a:spcPts val="400"/>
                        </a:spcBef>
                        <a:spcAft>
                          <a:spcPts val="0"/>
                        </a:spcAft>
                        <a:buClrTx/>
                        <a:buFont typeface="Arial" panose="020B0604020202020204" pitchFamily="34" charset="0"/>
                        <a:buChar char="•"/>
                      </a:pPr>
                      <a:r>
                        <a:rPr lang="en-US" sz="1200" b="0">
                          <a:solidFill>
                            <a:schemeClr val="tx1"/>
                          </a:solidFill>
                        </a:rPr>
                        <a:t>Collateral quality metrics (weighted average price, WARF, diversity, etc.)</a:t>
                      </a:r>
                    </a:p>
                    <a:p>
                      <a:pPr marL="514350" lvl="2" indent="-171450">
                        <a:spcBef>
                          <a:spcPts val="400"/>
                        </a:spcBef>
                        <a:spcAft>
                          <a:spcPts val="0"/>
                        </a:spcAft>
                        <a:buClrTx/>
                        <a:buFont typeface="Arial" panose="020B0604020202020204" pitchFamily="34" charset="0"/>
                        <a:buChar char="•"/>
                      </a:pPr>
                      <a:r>
                        <a:rPr lang="en-US" sz="1200" b="0">
                          <a:solidFill>
                            <a:schemeClr val="tx1"/>
                          </a:solidFill>
                        </a:rPr>
                        <a:t>Collateral concentration metrics (percentage of CCC loans, percentage of Illiquid loans)</a:t>
                      </a:r>
                    </a:p>
                    <a:p>
                      <a:pPr marL="171450" indent="-171450">
                        <a:spcBef>
                          <a:spcPts val="1200"/>
                        </a:spcBef>
                        <a:spcAft>
                          <a:spcPts val="400"/>
                        </a:spcAft>
                        <a:buFont typeface="Arial" panose="020B0604020202020204" pitchFamily="34" charset="0"/>
                        <a:buChar char="•"/>
                      </a:pPr>
                      <a:r>
                        <a:rPr lang="en-US" sz="1200" b="0">
                          <a:solidFill>
                            <a:schemeClr val="tx1"/>
                          </a:solidFill>
                        </a:rPr>
                        <a:t>Apply a clustering algorithm to group similar bonds by rating level, then adjust prices based on observed secondary market trading within each cluster.</a:t>
                      </a:r>
                    </a:p>
                    <a:p>
                      <a:pPr marL="0" marR="0" lvl="0" indent="0" algn="l" defTabSz="914400" rtl="0" eaLnBrk="1" fontAlgn="auto" latinLnBrk="0" hangingPunct="1">
                        <a:lnSpc>
                          <a:spcPct val="100000"/>
                        </a:lnSpc>
                        <a:spcBef>
                          <a:spcPts val="1200"/>
                        </a:spcBef>
                        <a:spcAft>
                          <a:spcPts val="400"/>
                        </a:spcAft>
                        <a:buClrTx/>
                        <a:buSzTx/>
                        <a:buFont typeface="Arial" panose="020B0604020202020204" pitchFamily="34" charset="0"/>
                        <a:buNone/>
                        <a:tabLst/>
                        <a:defRPr/>
                      </a:pPr>
                      <a:r>
                        <a:rPr lang="en-US" sz="1200" b="1"/>
                        <a:t>Output</a:t>
                      </a:r>
                      <a:r>
                        <a:rPr lang="en-US" sz="1200"/>
                        <a:t>: Tranche price estimations, and identifying comparable bonds</a:t>
                      </a:r>
                    </a:p>
                  </a:txBody>
                  <a:tcPr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8C8C8C">
                        <a:alpha val="20000"/>
                      </a:srgbClr>
                    </a:solidFill>
                  </a:tcPr>
                </a:tc>
                <a:extLst>
                  <a:ext uri="{0D108BD9-81ED-4DB2-BD59-A6C34878D82A}">
                    <a16:rowId xmlns:a16="http://schemas.microsoft.com/office/drawing/2014/main" val="2562608085"/>
                  </a:ext>
                </a:extLst>
              </a:tr>
            </a:tbl>
          </a:graphicData>
        </a:graphic>
      </p:graphicFrame>
      <p:pic>
        <p:nvPicPr>
          <p:cNvPr id="4" name="Picture 3" descr="A picture containing black, darkness&#10;&#10;Description automatically generated">
            <a:extLst>
              <a:ext uri="{FF2B5EF4-FFF2-40B4-BE49-F238E27FC236}">
                <a16:creationId xmlns:a16="http://schemas.microsoft.com/office/drawing/2014/main" id="{265B65EA-9675-EC1B-1550-51CA0474070D}"/>
              </a:ext>
            </a:extLst>
          </p:cNvPr>
          <p:cNvPicPr>
            <a:picLocks noChangeAspect="1"/>
          </p:cNvPicPr>
          <p:nvPr/>
        </p:nvPicPr>
        <p:blipFill>
          <a:blip r:embed="rId3"/>
          <a:stretch>
            <a:fillRect/>
          </a:stretch>
        </p:blipFill>
        <p:spPr>
          <a:xfrm>
            <a:off x="2935647" y="2979315"/>
            <a:ext cx="685800" cy="685800"/>
          </a:xfrm>
          <a:prstGeom prst="rect">
            <a:avLst/>
          </a:prstGeom>
        </p:spPr>
      </p:pic>
      <p:sp>
        <p:nvSpPr>
          <p:cNvPr id="6" name="Text Placeholder 3">
            <a:extLst>
              <a:ext uri="{FF2B5EF4-FFF2-40B4-BE49-F238E27FC236}">
                <a16:creationId xmlns:a16="http://schemas.microsoft.com/office/drawing/2014/main" id="{538916D2-B119-4D8A-5F6E-33F3E329E157}"/>
              </a:ext>
            </a:extLst>
          </p:cNvPr>
          <p:cNvSpPr txBox="1">
            <a:spLocks/>
          </p:cNvSpPr>
          <p:nvPr/>
        </p:nvSpPr>
        <p:spPr>
          <a:xfrm>
            <a:off x="457200" y="338691"/>
            <a:ext cx="8532178" cy="7665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2400" dirty="0"/>
              <a:t>CLO Modeling Framework</a:t>
            </a:r>
          </a:p>
          <a:p>
            <a:r>
              <a:rPr lang="en-US" sz="2000" dirty="0">
                <a:solidFill>
                  <a:srgbClr val="3769FF"/>
                </a:solidFill>
              </a:rPr>
              <a:t>Pricing Model</a:t>
            </a:r>
          </a:p>
        </p:txBody>
      </p:sp>
    </p:spTree>
    <p:extLst>
      <p:ext uri="{BB962C8B-B14F-4D97-AF65-F5344CB8AC3E}">
        <p14:creationId xmlns:p14="http://schemas.microsoft.com/office/powerpoint/2010/main" val="3410193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0498E-8344-DA69-34A8-BB8AA8DFC36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3E42427-7B1D-E5DB-9938-8C2047ED723E}"/>
              </a:ext>
            </a:extLst>
          </p:cNvPr>
          <p:cNvSpPr>
            <a:spLocks noGrp="1"/>
          </p:cNvSpPr>
          <p:nvPr>
            <p:ph type="body" sz="quarter" idx="11"/>
          </p:nvPr>
        </p:nvSpPr>
        <p:spPr>
          <a:xfrm>
            <a:off x="913685" y="1070610"/>
            <a:ext cx="8080189" cy="615553"/>
          </a:xfrm>
        </p:spPr>
        <p:txBody>
          <a:bodyPr/>
          <a:lstStyle/>
          <a:p>
            <a:r>
              <a:rPr lang="en-US" dirty="0"/>
              <a:t>CMBS</a:t>
            </a:r>
          </a:p>
        </p:txBody>
      </p:sp>
    </p:spTree>
    <p:extLst>
      <p:ext uri="{BB962C8B-B14F-4D97-AF65-F5344CB8AC3E}">
        <p14:creationId xmlns:p14="http://schemas.microsoft.com/office/powerpoint/2010/main" val="151248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D9227-0F49-7B8D-1238-73FD05468767}"/>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F0407843-7563-48F3-85AE-7665F7CB9F6D}"/>
              </a:ext>
            </a:extLst>
          </p:cNvPr>
          <p:cNvSpPr>
            <a:spLocks noGrp="1"/>
          </p:cNvSpPr>
          <p:nvPr>
            <p:ph type="body" sz="quarter" idx="15"/>
          </p:nvPr>
        </p:nvSpPr>
        <p:spPr>
          <a:xfrm>
            <a:off x="384597" y="1453851"/>
            <a:ext cx="6401907" cy="4424288"/>
          </a:xfrm>
        </p:spPr>
        <p:txBody>
          <a:bodyPr/>
          <a:lstStyle/>
          <a:p>
            <a:pPr marL="171450" indent="-171450" defTabSz="914400">
              <a:lnSpc>
                <a:spcPts val="1500"/>
              </a:lnSpc>
              <a:spcAft>
                <a:spcPts val="1200"/>
              </a:spcAft>
              <a:buFont typeface="Arial" panose="020B0604020202020204" pitchFamily="34" charset="0"/>
              <a:buChar char="•"/>
            </a:pPr>
            <a:r>
              <a:rPr lang="en-GB" sz="1600" b="0" dirty="0">
                <a:solidFill>
                  <a:schemeClr val="tx1"/>
                </a:solidFill>
                <a:latin typeface="+mn-lt"/>
                <a:cs typeface="Calibri" panose="020F0502020204030204" pitchFamily="34" charset="0"/>
              </a:rPr>
              <a:t>The commercial real estate (</a:t>
            </a:r>
            <a:r>
              <a:rPr lang="en-GB" sz="1600" dirty="0">
                <a:solidFill>
                  <a:schemeClr val="tx1"/>
                </a:solidFill>
                <a:latin typeface="+mn-lt"/>
                <a:cs typeface="Calibri" panose="020F0502020204030204" pitchFamily="34" charset="0"/>
              </a:rPr>
              <a:t>CRE</a:t>
            </a:r>
            <a:r>
              <a:rPr lang="en-GB" sz="1600" b="0" dirty="0">
                <a:solidFill>
                  <a:schemeClr val="tx1"/>
                </a:solidFill>
                <a:latin typeface="+mn-lt"/>
                <a:cs typeface="Calibri" panose="020F0502020204030204" pitchFamily="34" charset="0"/>
              </a:rPr>
              <a:t>) market consists of office, retail, warehouse, industrial, lodging, multifamily and manufactured housing properties. </a:t>
            </a:r>
          </a:p>
          <a:p>
            <a:pPr marL="171450" indent="-171450" defTabSz="914400">
              <a:lnSpc>
                <a:spcPts val="1500"/>
              </a:lnSpc>
              <a:spcAft>
                <a:spcPts val="1200"/>
              </a:spcAft>
              <a:buFont typeface="Arial" panose="020B0604020202020204" pitchFamily="34" charset="0"/>
              <a:buChar char="•"/>
            </a:pPr>
            <a:r>
              <a:rPr lang="en-GB" sz="1600" b="0" dirty="0">
                <a:solidFill>
                  <a:schemeClr val="tx1"/>
                </a:solidFill>
                <a:latin typeface="+mn-lt"/>
                <a:cs typeface="Calibri" panose="020F0502020204030204" pitchFamily="34" charset="0"/>
              </a:rPr>
              <a:t>As of Q1 2025, CMBS contributes ~11% of total US CRE mortgage debt outstanding, which is approximately 6.1 trillion dollars in aggregate</a:t>
            </a:r>
          </a:p>
          <a:p>
            <a:pPr marL="171450" indent="-171450" defTabSz="914400">
              <a:lnSpc>
                <a:spcPts val="1500"/>
              </a:lnSpc>
              <a:spcAft>
                <a:spcPts val="1200"/>
              </a:spcAft>
              <a:buFont typeface="Arial" panose="020B0604020202020204" pitchFamily="34" charset="0"/>
              <a:buChar char="•"/>
            </a:pPr>
            <a:r>
              <a:rPr lang="en-GB" sz="1600" b="0" dirty="0">
                <a:solidFill>
                  <a:schemeClr val="tx1"/>
                </a:solidFill>
                <a:cs typeface="Calibri" panose="020F0502020204030204" pitchFamily="34" charset="0"/>
              </a:rPr>
              <a:t>CMBS are bonds whose cash flows are derived from a loan or pool of loans secured by commercial real estate properties. There are two main structures that fall under the CMBS umbrella: </a:t>
            </a:r>
          </a:p>
          <a:p>
            <a:pPr marL="171450" indent="-171450" defTabSz="914400">
              <a:lnSpc>
                <a:spcPts val="1500"/>
              </a:lnSpc>
              <a:spcAft>
                <a:spcPts val="1200"/>
              </a:spcAft>
              <a:buFont typeface="Arial" panose="020B0604020202020204" pitchFamily="34" charset="0"/>
              <a:buChar char="•"/>
            </a:pPr>
            <a:r>
              <a:rPr lang="en-GB" sz="1600" b="0" dirty="0">
                <a:solidFill>
                  <a:schemeClr val="tx1"/>
                </a:solidFill>
                <a:cs typeface="Calibri" panose="020F0502020204030204" pitchFamily="34" charset="0"/>
              </a:rPr>
              <a:t>CMBS have a sequential pay structure so that collateral cash flows are allocated to the various tranches in order of seniority. Principal payments paid sequentially down the stack. </a:t>
            </a:r>
          </a:p>
          <a:p>
            <a:pPr marL="171450" indent="-171450" defTabSz="914400">
              <a:lnSpc>
                <a:spcPts val="1500"/>
              </a:lnSpc>
              <a:spcAft>
                <a:spcPts val="1200"/>
              </a:spcAft>
              <a:buFont typeface="Arial" panose="020B0604020202020204" pitchFamily="34" charset="0"/>
              <a:buChar char="•"/>
            </a:pPr>
            <a:r>
              <a:rPr lang="en-GB" sz="1600" b="0" dirty="0">
                <a:solidFill>
                  <a:schemeClr val="tx1"/>
                </a:solidFill>
                <a:cs typeface="Calibri" panose="020F0502020204030204" pitchFamily="34" charset="0"/>
              </a:rPr>
              <a:t>Principal losses are applied in reverse sequential order, affecting junior most bond first. There are also interest-only (IO) bonds as well</a:t>
            </a:r>
          </a:p>
          <a:p>
            <a:pPr marL="171450" indent="-171450" defTabSz="914400">
              <a:lnSpc>
                <a:spcPts val="1500"/>
              </a:lnSpc>
              <a:spcAft>
                <a:spcPts val="1200"/>
              </a:spcAft>
              <a:buFont typeface="Arial" panose="020B0604020202020204" pitchFamily="34" charset="0"/>
              <a:buChar char="•"/>
            </a:pPr>
            <a:endParaRPr lang="en-GB" sz="1600" b="0" dirty="0">
              <a:solidFill>
                <a:schemeClr val="tx1"/>
              </a:solidFill>
              <a:latin typeface="+mn-lt"/>
              <a:cs typeface="Calibri" panose="020F0502020204030204" pitchFamily="34" charset="0"/>
            </a:endParaRPr>
          </a:p>
        </p:txBody>
      </p:sp>
      <p:pic>
        <p:nvPicPr>
          <p:cNvPr id="18" name="Picture 17" descr="A diagram of a mortgage and asset&#10;&#10;AI-generated content may be incorrect.">
            <a:extLst>
              <a:ext uri="{FF2B5EF4-FFF2-40B4-BE49-F238E27FC236}">
                <a16:creationId xmlns:a16="http://schemas.microsoft.com/office/drawing/2014/main" id="{65DDF37D-C22F-24BF-42F8-4B16B6DD91E5}"/>
              </a:ext>
            </a:extLst>
          </p:cNvPr>
          <p:cNvPicPr>
            <a:picLocks noChangeAspect="1"/>
          </p:cNvPicPr>
          <p:nvPr/>
        </p:nvPicPr>
        <p:blipFill>
          <a:blip r:embed="rId3"/>
          <a:stretch>
            <a:fillRect/>
          </a:stretch>
        </p:blipFill>
        <p:spPr>
          <a:xfrm>
            <a:off x="7081512" y="1206024"/>
            <a:ext cx="4722716" cy="1395099"/>
          </a:xfrm>
          <a:prstGeom prst="rect">
            <a:avLst/>
          </a:prstGeom>
        </p:spPr>
      </p:pic>
      <p:pic>
        <p:nvPicPr>
          <p:cNvPr id="28" name="Picture 27" descr="A diagram of a company&#10;&#10;AI-generated content may be incorrect.">
            <a:extLst>
              <a:ext uri="{FF2B5EF4-FFF2-40B4-BE49-F238E27FC236}">
                <a16:creationId xmlns:a16="http://schemas.microsoft.com/office/drawing/2014/main" id="{51DE2848-E3D1-23FF-B2A3-2670F09BF6FC}"/>
              </a:ext>
            </a:extLst>
          </p:cNvPr>
          <p:cNvPicPr>
            <a:picLocks noChangeAspect="1"/>
          </p:cNvPicPr>
          <p:nvPr/>
        </p:nvPicPr>
        <p:blipFill>
          <a:blip r:embed="rId4"/>
          <a:stretch>
            <a:fillRect/>
          </a:stretch>
        </p:blipFill>
        <p:spPr>
          <a:xfrm>
            <a:off x="7540986" y="2883883"/>
            <a:ext cx="4263242" cy="3267115"/>
          </a:xfrm>
          <a:prstGeom prst="rect">
            <a:avLst/>
          </a:prstGeom>
        </p:spPr>
      </p:pic>
      <p:sp>
        <p:nvSpPr>
          <p:cNvPr id="4" name="Text Placeholder 3">
            <a:extLst>
              <a:ext uri="{FF2B5EF4-FFF2-40B4-BE49-F238E27FC236}">
                <a16:creationId xmlns:a16="http://schemas.microsoft.com/office/drawing/2014/main" id="{666BC8DB-2F63-AA59-7864-FAE407AA814A}"/>
              </a:ext>
            </a:extLst>
          </p:cNvPr>
          <p:cNvSpPr txBox="1">
            <a:spLocks/>
          </p:cNvSpPr>
          <p:nvPr/>
        </p:nvSpPr>
        <p:spPr>
          <a:xfrm>
            <a:off x="457200" y="338691"/>
            <a:ext cx="8532178" cy="7665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2400" dirty="0"/>
              <a:t>CMBS</a:t>
            </a:r>
          </a:p>
          <a:p>
            <a:r>
              <a:rPr lang="en-US" sz="2000" dirty="0">
                <a:solidFill>
                  <a:srgbClr val="3769FF"/>
                </a:solidFill>
              </a:rPr>
              <a:t>Introduction</a:t>
            </a:r>
          </a:p>
        </p:txBody>
      </p:sp>
    </p:spTree>
    <p:extLst>
      <p:ext uri="{BB962C8B-B14F-4D97-AF65-F5344CB8AC3E}">
        <p14:creationId xmlns:p14="http://schemas.microsoft.com/office/powerpoint/2010/main" val="689768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74200-9383-441E-1679-A47A5FE25FEE}"/>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00F047E8-ECA5-6699-7034-BF3ED3429D90}"/>
              </a:ext>
            </a:extLst>
          </p:cNvPr>
          <p:cNvSpPr>
            <a:spLocks noGrp="1"/>
          </p:cNvSpPr>
          <p:nvPr>
            <p:ph type="body" sz="quarter" idx="15"/>
          </p:nvPr>
        </p:nvSpPr>
        <p:spPr>
          <a:xfrm>
            <a:off x="431563" y="1462398"/>
            <a:ext cx="11182172" cy="4424288"/>
          </a:xfrm>
        </p:spPr>
        <p:txBody>
          <a:bodyPr/>
          <a:lstStyle/>
          <a:p>
            <a:pPr marL="171450" indent="-171450" defTabSz="914400">
              <a:lnSpc>
                <a:spcPts val="1500"/>
              </a:lnSpc>
              <a:spcAft>
                <a:spcPts val="1200"/>
              </a:spcAft>
              <a:buFont typeface="Arial" panose="020B0604020202020204" pitchFamily="34" charset="0"/>
              <a:buChar char="•"/>
            </a:pPr>
            <a:r>
              <a:rPr lang="en-GB" sz="1400" b="0" dirty="0">
                <a:solidFill>
                  <a:schemeClr val="tx1"/>
                </a:solidFill>
                <a:latin typeface="+mn-lt"/>
                <a:cs typeface="Calibri" panose="020F0502020204030204" pitchFamily="34" charset="0"/>
              </a:rPr>
              <a:t>There are multiple opportunities to apply machine learning across the CMBS lifecycle, including identifying weakening loans, forecasting defaults, and estimating loss given default.</a:t>
            </a:r>
          </a:p>
          <a:p>
            <a:pPr marL="171450" indent="-171450" defTabSz="914400">
              <a:lnSpc>
                <a:spcPts val="1500"/>
              </a:lnSpc>
              <a:spcAft>
                <a:spcPts val="1200"/>
              </a:spcAft>
              <a:buFont typeface="Arial" panose="020B0604020202020204" pitchFamily="34" charset="0"/>
              <a:buChar char="•"/>
            </a:pPr>
            <a:r>
              <a:rPr lang="en-GB" sz="1400" b="0" dirty="0">
                <a:solidFill>
                  <a:schemeClr val="tx1"/>
                </a:solidFill>
                <a:latin typeface="+mn-lt"/>
                <a:cs typeface="Calibri" panose="020F0502020204030204" pitchFamily="34" charset="0"/>
              </a:rPr>
              <a:t>A loan can follow various financial trajectories through out it’s life:</a:t>
            </a:r>
            <a:br>
              <a:rPr lang="en-GB" sz="1400" b="0" dirty="0">
                <a:solidFill>
                  <a:schemeClr val="tx1"/>
                </a:solidFill>
                <a:latin typeface="+mn-lt"/>
                <a:cs typeface="Calibri" panose="020F0502020204030204" pitchFamily="34" charset="0"/>
              </a:rPr>
            </a:br>
            <a:r>
              <a:rPr lang="en-GB" sz="1400" b="0" dirty="0">
                <a:solidFill>
                  <a:schemeClr val="tx1"/>
                </a:solidFill>
                <a:highlight>
                  <a:srgbClr val="E9E9E9"/>
                </a:highlight>
                <a:latin typeface="+mn-lt"/>
                <a:cs typeface="Calibri" panose="020F0502020204030204" pitchFamily="34" charset="0"/>
              </a:rPr>
              <a:t>Origination → Performing → Paid Off Normally at Maturity</a:t>
            </a:r>
            <a:br>
              <a:rPr lang="en-GB" sz="1400" b="0" dirty="0">
                <a:solidFill>
                  <a:schemeClr val="tx1"/>
                </a:solidFill>
                <a:highlight>
                  <a:srgbClr val="E9E9E9"/>
                </a:highlight>
                <a:latin typeface="+mn-lt"/>
                <a:cs typeface="Calibri" panose="020F0502020204030204" pitchFamily="34" charset="0"/>
              </a:rPr>
            </a:br>
            <a:r>
              <a:rPr lang="en-GB" sz="1400" b="0" dirty="0">
                <a:solidFill>
                  <a:schemeClr val="tx1"/>
                </a:solidFill>
                <a:highlight>
                  <a:srgbClr val="E9E9E9"/>
                </a:highlight>
                <a:latin typeface="+mn-lt"/>
                <a:cs typeface="Calibri" panose="020F0502020204030204" pitchFamily="34" charset="0"/>
              </a:rPr>
              <a:t>Origination → Performing → WATCHLIST → Performing → Pays Off</a:t>
            </a:r>
            <a:br>
              <a:rPr lang="en-GB" sz="1400" b="0" dirty="0">
                <a:solidFill>
                  <a:schemeClr val="tx1"/>
                </a:solidFill>
                <a:highlight>
                  <a:srgbClr val="E9E9E9"/>
                </a:highlight>
                <a:latin typeface="+mn-lt"/>
                <a:cs typeface="Calibri" panose="020F0502020204030204" pitchFamily="34" charset="0"/>
              </a:rPr>
            </a:br>
            <a:r>
              <a:rPr lang="en-GB" sz="1400" b="0" dirty="0">
                <a:solidFill>
                  <a:schemeClr val="tx1"/>
                </a:solidFill>
                <a:highlight>
                  <a:srgbClr val="E9E9E9"/>
                </a:highlight>
                <a:latin typeface="+mn-lt"/>
                <a:cs typeface="Calibri" panose="020F0502020204030204" pitchFamily="34" charset="0"/>
              </a:rPr>
              <a:t>Origination → Performing → WATCHLIST → SPECIAL SERVICING</a:t>
            </a:r>
            <a:br>
              <a:rPr lang="en-GB" sz="1400" b="0" dirty="0">
                <a:solidFill>
                  <a:schemeClr val="tx1"/>
                </a:solidFill>
                <a:highlight>
                  <a:srgbClr val="E9E9E9"/>
                </a:highlight>
                <a:latin typeface="+mn-lt"/>
                <a:cs typeface="Calibri" panose="020F0502020204030204" pitchFamily="34" charset="0"/>
              </a:rPr>
            </a:br>
            <a:r>
              <a:rPr lang="en-GB" sz="1400" b="0" dirty="0">
                <a:solidFill>
                  <a:schemeClr val="tx1"/>
                </a:solidFill>
                <a:highlight>
                  <a:srgbClr val="E9E9E9"/>
                </a:highlight>
                <a:latin typeface="+mn-lt"/>
                <a:cs typeface="Calibri" panose="020F0502020204030204" pitchFamily="34" charset="0"/>
              </a:rPr>
              <a:t>Maturity Default → Special Servicing</a:t>
            </a:r>
          </a:p>
          <a:p>
            <a:pPr marL="171450" indent="-171450" defTabSz="914400">
              <a:lnSpc>
                <a:spcPts val="1500"/>
              </a:lnSpc>
              <a:spcAft>
                <a:spcPts val="1200"/>
              </a:spcAft>
              <a:buFont typeface="Arial" panose="020B0604020202020204" pitchFamily="34" charset="0"/>
              <a:buChar char="•"/>
            </a:pPr>
            <a:r>
              <a:rPr lang="en-GB" sz="1400" b="0" dirty="0">
                <a:solidFill>
                  <a:schemeClr val="tx1"/>
                </a:solidFill>
                <a:latin typeface="+mn-lt"/>
                <a:cs typeface="Calibri" panose="020F0502020204030204" pitchFamily="34" charset="0"/>
              </a:rPr>
              <a:t>Each loan can be analysed consistently over its lifecycle using the same underwriting variables and performance attributes. </a:t>
            </a:r>
          </a:p>
          <a:p>
            <a:pPr marL="171450" indent="-171450" defTabSz="914400">
              <a:lnSpc>
                <a:spcPts val="1500"/>
              </a:lnSpc>
              <a:spcAft>
                <a:spcPts val="1200"/>
              </a:spcAft>
              <a:buFont typeface="Arial" panose="020B0604020202020204" pitchFamily="34" charset="0"/>
              <a:buChar char="•"/>
            </a:pPr>
            <a:r>
              <a:rPr lang="en-GB" sz="1400" b="0" dirty="0">
                <a:solidFill>
                  <a:schemeClr val="tx1"/>
                </a:solidFill>
                <a:latin typeface="+mn-lt"/>
                <a:cs typeface="Calibri" panose="020F0502020204030204" pitchFamily="34" charset="0"/>
              </a:rPr>
              <a:t>We have around ~27K loans with their monthly signals till maturity, along with that we also have monthly level macro economic data points.</a:t>
            </a:r>
          </a:p>
          <a:p>
            <a:pPr marL="171450" indent="-171450" defTabSz="914400">
              <a:lnSpc>
                <a:spcPts val="1500"/>
              </a:lnSpc>
              <a:spcAft>
                <a:spcPts val="1200"/>
              </a:spcAft>
              <a:buFont typeface="Arial" panose="020B0604020202020204" pitchFamily="34" charset="0"/>
              <a:buChar char="•"/>
            </a:pPr>
            <a:r>
              <a:rPr lang="en-GB" sz="1400" b="0" dirty="0">
                <a:solidFill>
                  <a:schemeClr val="tx1"/>
                </a:solidFill>
                <a:cs typeface="Calibri" panose="020F0502020204030204" pitchFamily="34" charset="0"/>
              </a:rPr>
              <a:t>This makes a strong case of using ML for above mentioned use cases and many more. We can also leverage ML models across ABS</a:t>
            </a:r>
          </a:p>
          <a:p>
            <a:pPr marL="171450" indent="-171450" defTabSz="914400">
              <a:lnSpc>
                <a:spcPts val="1500"/>
              </a:lnSpc>
              <a:spcAft>
                <a:spcPts val="1200"/>
              </a:spcAft>
              <a:buFont typeface="Arial" panose="020B0604020202020204" pitchFamily="34" charset="0"/>
              <a:buChar char="•"/>
            </a:pPr>
            <a:endParaRPr lang="en-GB" sz="1400" b="0" dirty="0">
              <a:solidFill>
                <a:schemeClr val="tx1"/>
              </a:solidFill>
              <a:latin typeface="+mn-lt"/>
              <a:cs typeface="Calibri" panose="020F0502020204030204" pitchFamily="34" charset="0"/>
            </a:endParaRPr>
          </a:p>
        </p:txBody>
      </p:sp>
      <p:sp>
        <p:nvSpPr>
          <p:cNvPr id="4" name="Text Placeholder 3">
            <a:extLst>
              <a:ext uri="{FF2B5EF4-FFF2-40B4-BE49-F238E27FC236}">
                <a16:creationId xmlns:a16="http://schemas.microsoft.com/office/drawing/2014/main" id="{EE4BE817-5473-A563-727E-ECB522CB3142}"/>
              </a:ext>
            </a:extLst>
          </p:cNvPr>
          <p:cNvSpPr txBox="1">
            <a:spLocks/>
          </p:cNvSpPr>
          <p:nvPr/>
        </p:nvSpPr>
        <p:spPr>
          <a:xfrm>
            <a:off x="457200" y="338691"/>
            <a:ext cx="8532178" cy="7665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2400" dirty="0"/>
              <a:t>CMBS</a:t>
            </a:r>
          </a:p>
          <a:p>
            <a:r>
              <a:rPr lang="en-US" sz="2000" dirty="0">
                <a:solidFill>
                  <a:srgbClr val="3769FF"/>
                </a:solidFill>
              </a:rPr>
              <a:t>ML Model</a:t>
            </a:r>
          </a:p>
        </p:txBody>
      </p:sp>
    </p:spTree>
    <p:extLst>
      <p:ext uri="{BB962C8B-B14F-4D97-AF65-F5344CB8AC3E}">
        <p14:creationId xmlns:p14="http://schemas.microsoft.com/office/powerpoint/2010/main" val="2592856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E084317-9795-BF71-5B98-D98F9C2D85C4}"/>
              </a:ext>
            </a:extLst>
          </p:cNvPr>
          <p:cNvGraphicFramePr/>
          <p:nvPr>
            <p:extLst>
              <p:ext uri="{D42A27DB-BD31-4B8C-83A1-F6EECF244321}">
                <p14:modId xmlns:p14="http://schemas.microsoft.com/office/powerpoint/2010/main" val="2174885566"/>
              </p:ext>
            </p:extLst>
          </p:nvPr>
        </p:nvGraphicFramePr>
        <p:xfrm>
          <a:off x="394862" y="2285637"/>
          <a:ext cx="10647070" cy="3105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A72E42C-3E34-4BD9-2222-139FBB326F53}"/>
              </a:ext>
            </a:extLst>
          </p:cNvPr>
          <p:cNvSpPr txBox="1"/>
          <p:nvPr/>
        </p:nvSpPr>
        <p:spPr>
          <a:xfrm>
            <a:off x="3735225" y="4960078"/>
            <a:ext cx="1144865" cy="276999"/>
          </a:xfrm>
          <a:prstGeom prst="rect">
            <a:avLst/>
          </a:prstGeom>
          <a:noFill/>
        </p:spPr>
        <p:txBody>
          <a:bodyPr wrap="none" rtlCol="0">
            <a:spAutoFit/>
          </a:bodyPr>
          <a:lstStyle/>
          <a:p>
            <a:r>
              <a:rPr lang="en-US" sz="1200" i="1" dirty="0"/>
              <a:t>rolling window</a:t>
            </a:r>
          </a:p>
        </p:txBody>
      </p:sp>
      <p:sp>
        <p:nvSpPr>
          <p:cNvPr id="7" name="TextBox 6">
            <a:extLst>
              <a:ext uri="{FF2B5EF4-FFF2-40B4-BE49-F238E27FC236}">
                <a16:creationId xmlns:a16="http://schemas.microsoft.com/office/drawing/2014/main" id="{FE289F60-294D-5505-9FEE-AA0654C7EFE1}"/>
              </a:ext>
            </a:extLst>
          </p:cNvPr>
          <p:cNvSpPr txBox="1"/>
          <p:nvPr/>
        </p:nvSpPr>
        <p:spPr>
          <a:xfrm>
            <a:off x="5516147" y="1573008"/>
            <a:ext cx="3040547" cy="461665"/>
          </a:xfrm>
          <a:prstGeom prst="rect">
            <a:avLst/>
          </a:prstGeom>
          <a:noFill/>
        </p:spPr>
        <p:txBody>
          <a:bodyPr wrap="square" rtlCol="0">
            <a:spAutoFit/>
          </a:bodyPr>
          <a:lstStyle/>
          <a:p>
            <a:pPr algn="ctr"/>
            <a:r>
              <a:rPr lang="en-US" sz="1200" i="1" dirty="0"/>
              <a:t>recurrent survival</a:t>
            </a:r>
          </a:p>
          <a:p>
            <a:pPr algn="ctr"/>
            <a:r>
              <a:rPr lang="en-US" sz="1200" i="1" dirty="0"/>
              <a:t>multi-state transition model </a:t>
            </a:r>
          </a:p>
        </p:txBody>
      </p:sp>
      <p:sp>
        <p:nvSpPr>
          <p:cNvPr id="9" name="Text Placeholder 3">
            <a:extLst>
              <a:ext uri="{FF2B5EF4-FFF2-40B4-BE49-F238E27FC236}">
                <a16:creationId xmlns:a16="http://schemas.microsoft.com/office/drawing/2014/main" id="{5E7B64F8-16B1-929E-5D5A-81B9E71EDC13}"/>
              </a:ext>
            </a:extLst>
          </p:cNvPr>
          <p:cNvSpPr txBox="1">
            <a:spLocks/>
          </p:cNvSpPr>
          <p:nvPr/>
        </p:nvSpPr>
        <p:spPr>
          <a:xfrm>
            <a:off x="457200" y="338691"/>
            <a:ext cx="8532178" cy="7665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2400" dirty="0"/>
              <a:t>CMBS</a:t>
            </a:r>
          </a:p>
          <a:p>
            <a:r>
              <a:rPr lang="en-US" sz="2000" dirty="0">
                <a:solidFill>
                  <a:srgbClr val="3769FF"/>
                </a:solidFill>
              </a:rPr>
              <a:t>ML Model</a:t>
            </a:r>
          </a:p>
        </p:txBody>
      </p:sp>
    </p:spTree>
    <p:extLst>
      <p:ext uri="{BB962C8B-B14F-4D97-AF65-F5344CB8AC3E}">
        <p14:creationId xmlns:p14="http://schemas.microsoft.com/office/powerpoint/2010/main" val="3689262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23BAF481-9EBF-0297-1090-CF949675B529}"/>
              </a:ext>
            </a:extLst>
          </p:cNvPr>
          <p:cNvSpPr>
            <a:spLocks noGrp="1"/>
          </p:cNvSpPr>
          <p:nvPr>
            <p:ph type="body" sz="quarter" idx="11"/>
          </p:nvPr>
        </p:nvSpPr>
        <p:spPr>
          <a:xfrm>
            <a:off x="913686" y="1070610"/>
            <a:ext cx="6703854" cy="615553"/>
          </a:xfrm>
        </p:spPr>
        <p:txBody>
          <a:bodyPr/>
          <a:lstStyle/>
          <a:p>
            <a:r>
              <a:rPr lang="en-US"/>
              <a:t>Questions?</a:t>
            </a:r>
          </a:p>
        </p:txBody>
      </p:sp>
    </p:spTree>
    <p:extLst>
      <p:ext uri="{BB962C8B-B14F-4D97-AF65-F5344CB8AC3E}">
        <p14:creationId xmlns:p14="http://schemas.microsoft.com/office/powerpoint/2010/main" val="550258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8814-D332-F9B2-F322-8D10BDF7D79B}"/>
              </a:ext>
            </a:extLst>
          </p:cNvPr>
          <p:cNvSpPr>
            <a:spLocks noGrp="1"/>
          </p:cNvSpPr>
          <p:nvPr>
            <p:ph type="title"/>
          </p:nvPr>
        </p:nvSpPr>
        <p:spPr>
          <a:xfrm>
            <a:off x="230498" y="201478"/>
            <a:ext cx="10066573" cy="180316"/>
          </a:xfrm>
        </p:spPr>
        <p:txBody>
          <a:bodyPr>
            <a:normAutofit fontScale="90000"/>
          </a:bodyPr>
          <a:lstStyle/>
          <a:p>
            <a:pPr algn="l"/>
            <a:r>
              <a:rPr lang="en-US" sz="1200" b="1" i="1"/>
              <a:t>IMPORTANT LEGAL INFORMATION</a:t>
            </a:r>
            <a:endParaRPr lang="en-US" b="1"/>
          </a:p>
        </p:txBody>
      </p:sp>
      <p:sp>
        <p:nvSpPr>
          <p:cNvPr id="3" name="Text Placeholder 2">
            <a:extLst>
              <a:ext uri="{FF2B5EF4-FFF2-40B4-BE49-F238E27FC236}">
                <a16:creationId xmlns:a16="http://schemas.microsoft.com/office/drawing/2014/main" id="{B9FBF2D5-85E8-CD2E-AF44-8917071FB21F}"/>
              </a:ext>
            </a:extLst>
          </p:cNvPr>
          <p:cNvSpPr>
            <a:spLocks noGrp="1"/>
          </p:cNvSpPr>
          <p:nvPr>
            <p:ph type="body" idx="1"/>
          </p:nvPr>
        </p:nvSpPr>
        <p:spPr>
          <a:xfrm>
            <a:off x="257364" y="534154"/>
            <a:ext cx="11729787" cy="5569305"/>
          </a:xfrm>
        </p:spPr>
        <p:txBody>
          <a:bodyPr>
            <a:normAutofit lnSpcReduction="10000"/>
          </a:bodyPr>
          <a:lstStyle/>
          <a:p>
            <a:pPr marL="0" indent="0">
              <a:buNone/>
            </a:pPr>
            <a:r>
              <a:rPr lang="en-GB" sz="800"/>
              <a:t>This material is intended to be of general interest only and should not be construed as individual investment advice or a recommendation or solicitation to buy, sell or hold any security or to adopt any investment strategy. It does not constitute legal or tax advice. This material may not be reproduced, distributed or published without prior written permission from Franklin Templeton.</a:t>
            </a:r>
            <a:endParaRPr lang="en-US" sz="800"/>
          </a:p>
          <a:p>
            <a:pPr marL="0" indent="0">
              <a:buNone/>
            </a:pPr>
            <a:r>
              <a:rPr lang="en-GB" sz="800"/>
              <a:t>The views expressed are those of the investment manager and the comments, opinions and analyses are rendered as at publication date and may change without notice. The underlying assumptions and these views are subject to change based on market and other conditions and may differ from other portfolio managers or the firm as a whole. The information provided in this material is not intended as a complete analysis of every material fact regarding any country, region or market. There is no assurance that any prediction, projection or forecast on the economy, stock market, bond market or the economic trends of the markets will be realized. The value of investments and the income from them can go down as well as up and you may not get back the full amount that you invested. </a:t>
            </a:r>
            <a:r>
              <a:rPr lang="en-GB" sz="800" b="1"/>
              <a:t>Past performance is not necessarily indicative nor a guarantee of future performance. All investments involve risks, including possible loss of principal.</a:t>
            </a:r>
          </a:p>
          <a:p>
            <a:pPr marL="0" indent="0">
              <a:buNone/>
            </a:pPr>
            <a:endParaRPr lang="en-US" sz="800"/>
          </a:p>
          <a:p>
            <a:pPr marL="0" indent="0">
              <a:buNone/>
            </a:pPr>
            <a:r>
              <a:rPr lang="en-GB" sz="800"/>
              <a:t>Any research and analysis contained in this material has been procured by Franklin Templeton for its own purposes and may be acted upon in that connection and, as such, is provided to you incidentally. Data from third party sources may have been used in the preparation of this material and Franklin Templeton (“FT”) has not independently verified, validated or audited such data. Although information has been obtained from sources that Franklin Templeton believes to be reliable, no guarantee can be given as to its accuracy and such information may be incomplete or condensed and may be subject to change at any time without notice. The mention of any individual securities should neither constitute nor be construed as a recommendation to purchase, hold or sell any securities, and the information provided regarding such individual securities (if any) is not a sufficient basis upon which to make an investment decision. FT accepts no liability whatsoever for any loss arising from use of this information, and reliance upon the comments, opinions and analyses in the material is at the sole discretion of the user.</a:t>
            </a:r>
          </a:p>
          <a:p>
            <a:pPr marL="0" indent="0">
              <a:buNone/>
            </a:pPr>
            <a:endParaRPr lang="en-US" sz="800"/>
          </a:p>
          <a:p>
            <a:pPr marL="0" indent="0">
              <a:buNone/>
            </a:pPr>
            <a:r>
              <a:rPr lang="en-GB" sz="800"/>
              <a:t>Franklin Templeton has environmental, social and governance (ESG) capabilities; however, not all strategies or products for a strategy consider “ESG” as part of their investment process. </a:t>
            </a:r>
          </a:p>
          <a:p>
            <a:pPr marL="0" indent="0">
              <a:buNone/>
            </a:pPr>
            <a:endParaRPr lang="en-US" sz="800"/>
          </a:p>
          <a:p>
            <a:pPr marL="0" indent="0">
              <a:buNone/>
            </a:pPr>
            <a:r>
              <a:rPr lang="en-GB" sz="800"/>
              <a:t>Products, services and information may not be available in all jurisdictions and are offered outside the U.S. by other FT affiliates and/or their distributors as local laws and regulation permits. Please consult your own financial professional or Franklin Templeton institutional contact for further information on availability of products and services in your jurisdiction.</a:t>
            </a:r>
            <a:endParaRPr lang="en-US" sz="800"/>
          </a:p>
          <a:p>
            <a:pPr marL="0" indent="0">
              <a:buNone/>
            </a:pPr>
            <a:endParaRPr lang="en-GB" sz="800" b="1"/>
          </a:p>
          <a:p>
            <a:pPr marL="0" indent="0">
              <a:buNone/>
            </a:pPr>
            <a:endParaRPr lang="en-GB" sz="800" b="1"/>
          </a:p>
          <a:p>
            <a:pPr marL="0" indent="0">
              <a:buNone/>
            </a:pPr>
            <a:r>
              <a:rPr lang="en-GB" sz="800" b="1"/>
              <a:t>Issued in the U.S.:</a:t>
            </a:r>
            <a:r>
              <a:rPr lang="en-GB" sz="800"/>
              <a:t> Franklin Resources, Inc. and its subsidiaries offer investment management services through multiple investment advisers registered with the SEC. Franklin Distributors, LLC and Putnam Retail Management LP, members FINRA/SIPC, are Franklin Templeton broker/dealers, which provide registered representative services. Franklin Templeton, One Franklin Parkway, San Mateo, California 94403-1906, (800) DIAL BEN/342-5236, </a:t>
            </a:r>
            <a:r>
              <a:rPr lang="en-GB" sz="800" b="1">
                <a:hlinkClick r:id="rId2"/>
              </a:rPr>
              <a:t>franklintempleton.com</a:t>
            </a:r>
            <a:r>
              <a:rPr lang="en-GB" sz="800"/>
              <a:t>.</a:t>
            </a:r>
          </a:p>
          <a:p>
            <a:pPr marL="0" indent="0">
              <a:buNone/>
            </a:pPr>
            <a:endParaRPr lang="en-US" sz="800"/>
          </a:p>
          <a:p>
            <a:pPr marL="0" indent="0">
              <a:buNone/>
            </a:pPr>
            <a:r>
              <a:rPr lang="en-GB" sz="800" b="1"/>
              <a:t>Brazil</a:t>
            </a:r>
            <a:r>
              <a:rPr lang="en-GB" sz="800"/>
              <a:t>: Issued by Franklin Templeton Investimentos (</a:t>
            </a:r>
            <a:r>
              <a:rPr lang="en-GB" sz="800" err="1"/>
              <a:t>Brasil</a:t>
            </a:r>
            <a:r>
              <a:rPr lang="en-GB" sz="800"/>
              <a:t>) Ltda., authorized to render investment management services by CVM per Declaratory Act n. 6.534, issued on October 1, 2001. </a:t>
            </a:r>
            <a:r>
              <a:rPr lang="en-GB" sz="800" b="1"/>
              <a:t>Canada</a:t>
            </a:r>
            <a:r>
              <a:rPr lang="en-GB" sz="800"/>
              <a:t>: Issued by Franklin Templeton Investments Corp., 200 King Street West, Suite 1400 Toronto, ON, M5H3T4, Fax: (416) 364-1163, (800) 387-0830, www.franklintempleton.ca. </a:t>
            </a:r>
            <a:r>
              <a:rPr lang="en-GB" sz="800" b="1"/>
              <a:t>Offshore Americas</a:t>
            </a:r>
            <a:r>
              <a:rPr lang="en-GB" sz="800"/>
              <a:t>: In the US, this publication is made available by Franklin Templeton, One Franklin Parkway, San Mateo, California 94403-1906. Tel: (800) 239-3894 (USA Toll-Free), (877) 389-0076 (Canada Toll-Free) and Fax: (727) 299-8736. US: Franklin Templeton, One Franklin Parkway, San Mateo, California 94403-1906, (800) DIAL BEN/342-5236, franklintempleton.com. Investments are not FDIC insured; may lose value; and are not bank guaranteed. </a:t>
            </a:r>
            <a:endParaRPr lang="en-US" sz="800"/>
          </a:p>
          <a:p>
            <a:pPr marL="0" indent="0">
              <a:buNone/>
            </a:pPr>
            <a:endParaRPr lang="en-GB" sz="800" b="1"/>
          </a:p>
          <a:p>
            <a:pPr marL="0" indent="0">
              <a:buNone/>
            </a:pPr>
            <a:r>
              <a:rPr lang="en-GB" sz="800" b="1"/>
              <a:t>Issued in Europe</a:t>
            </a:r>
            <a:r>
              <a:rPr lang="en-GB" sz="800"/>
              <a:t> by: Franklin Templeton International Services </a:t>
            </a:r>
            <a:r>
              <a:rPr lang="en-GB" sz="800" err="1"/>
              <a:t>S.à</a:t>
            </a:r>
            <a:r>
              <a:rPr lang="en-GB" sz="800"/>
              <a:t> </a:t>
            </a:r>
            <a:r>
              <a:rPr lang="en-GB" sz="800" err="1"/>
              <a:t>r.l</a:t>
            </a:r>
            <a:r>
              <a:rPr lang="en-GB" sz="800"/>
              <a:t>. – Supervised by the Commission de Surveillance du </a:t>
            </a:r>
            <a:r>
              <a:rPr lang="en-GB" sz="800" err="1"/>
              <a:t>Secteur</a:t>
            </a:r>
            <a:r>
              <a:rPr lang="en-GB" sz="800"/>
              <a:t> Financier – 8A, rue Albert </a:t>
            </a:r>
            <a:r>
              <a:rPr lang="en-GB" sz="800" err="1"/>
              <a:t>Borschette</a:t>
            </a:r>
            <a:r>
              <a:rPr lang="en-GB" sz="800"/>
              <a:t>, L-1246 Luxembourg –  Tel: +352-46 66 67-1, Fax: +352-46 66 76. </a:t>
            </a:r>
            <a:r>
              <a:rPr lang="en-GB" sz="800" b="1"/>
              <a:t>Poland</a:t>
            </a:r>
            <a:r>
              <a:rPr lang="en-GB" sz="800"/>
              <a:t>: Issued by Templeton Asset Management (Poland) TFI S.A.; Rondo ONZ 1; 00-124 Warsaw. </a:t>
            </a:r>
            <a:r>
              <a:rPr lang="en-GB" sz="800" b="1"/>
              <a:t>South Africa</a:t>
            </a:r>
            <a:r>
              <a:rPr lang="en-GB" sz="800"/>
              <a:t>: Issued by Franklin Templeton Investments SA (PTY) Ltd, which is an authorized Financial Services Provider. Tel: +27 (21) 831 7400, Fax: +27 (21) 10 344 0686. </a:t>
            </a:r>
            <a:r>
              <a:rPr lang="en-GB" sz="800" b="1"/>
              <a:t>Switzerland</a:t>
            </a:r>
            <a:r>
              <a:rPr lang="en-GB" sz="800"/>
              <a:t>: Issued by Franklin Templeton Switzerland Ltd, </a:t>
            </a:r>
            <a:r>
              <a:rPr lang="en-GB" sz="800" err="1"/>
              <a:t>Talstrasse</a:t>
            </a:r>
            <a:r>
              <a:rPr lang="en-GB" sz="800"/>
              <a:t> 41, CH-8001, Zurich. </a:t>
            </a:r>
            <a:r>
              <a:rPr lang="en-GB" sz="800" b="1"/>
              <a:t>United Arab Emirates</a:t>
            </a:r>
            <a:r>
              <a:rPr lang="en-GB" sz="800"/>
              <a:t>: Issued by Franklin Templeton Investments (ME) Limited, authorized and regulated by the Dubai Financial Services Authority. Dubai office: Franklin Templeton, The Gate, East Wing, Level 2, Dubai International Financial Centre, P.O. Box 506613, Dubai, U.A.E. Tel: +9714-4284100, Fax: +9714-4284140. </a:t>
            </a:r>
            <a:r>
              <a:rPr lang="en-GB" sz="800" b="1"/>
              <a:t>UK</a:t>
            </a:r>
            <a:r>
              <a:rPr lang="en-GB" sz="800"/>
              <a:t>: Issued by Franklin Templeton Investment Management Limited (FTIML), registered office: Cannon Place, 78 Cannon Street, London EC4N 6HL. Tel: +44 (0)20 7073 8500. Authorized and regulated in the United Kingdom by the Financial Conduct Authority. </a:t>
            </a:r>
          </a:p>
          <a:p>
            <a:pPr marL="0" indent="0">
              <a:buNone/>
            </a:pPr>
            <a:endParaRPr lang="en-US" sz="800"/>
          </a:p>
          <a:p>
            <a:pPr marL="0" indent="0">
              <a:buNone/>
            </a:pPr>
            <a:r>
              <a:rPr lang="en-GB" sz="800" b="1"/>
              <a:t>Australia</a:t>
            </a:r>
            <a:r>
              <a:rPr lang="en-GB" sz="800"/>
              <a:t>: Issued by Franklin Templeton Australia Limited (ABN 76 004 835 849) (Australian Financial Services License Holder No. 240827), Level 47, 120 Collins Street, Melbourne, Victoria 3000. </a:t>
            </a:r>
            <a:r>
              <a:rPr lang="en-GB" sz="800" b="1"/>
              <a:t>Hong Kong</a:t>
            </a:r>
            <a:r>
              <a:rPr lang="en-GB" sz="800"/>
              <a:t>: Issued by Franklin Templeton Investments (Asia) Limited, 62/F, Two IFC, 8 Finance Street, Central, Hong Kong. </a:t>
            </a:r>
            <a:r>
              <a:rPr lang="en-GB" sz="800" b="1"/>
              <a:t>Japan</a:t>
            </a:r>
            <a:r>
              <a:rPr lang="en-GB" sz="800"/>
              <a:t>: Issued by Franklin Templeton Investments Japan Limited.</a:t>
            </a:r>
            <a:r>
              <a:rPr lang="en-GB" sz="800" b="1"/>
              <a:t> Korea</a:t>
            </a:r>
            <a:r>
              <a:rPr lang="en-GB" sz="800"/>
              <a:t>: Issued by Franklin Templeton Investment Trust Management Co., Ltd., 3rd fl., CCMM Building, 12 </a:t>
            </a:r>
            <a:r>
              <a:rPr lang="en-GB" sz="800" err="1"/>
              <a:t>Youido</a:t>
            </a:r>
            <a:r>
              <a:rPr lang="en-GB" sz="800"/>
              <a:t>-Dong, </a:t>
            </a:r>
            <a:r>
              <a:rPr lang="en-GB" sz="800" err="1"/>
              <a:t>Youngdungpo</a:t>
            </a:r>
            <a:r>
              <a:rPr lang="en-GB" sz="800"/>
              <a:t>-Gu, Seoul, Korea 150-968. </a:t>
            </a:r>
            <a:r>
              <a:rPr lang="en-GB" sz="800" b="1"/>
              <a:t>Malaysia</a:t>
            </a:r>
            <a:r>
              <a:rPr lang="en-GB" sz="800"/>
              <a:t>: Issued by Franklin Templeton Asset Management (Malaysia) </a:t>
            </a:r>
            <a:r>
              <a:rPr lang="en-GB" sz="800" err="1"/>
              <a:t>Sdn</a:t>
            </a:r>
            <a:r>
              <a:rPr lang="en-GB" sz="800"/>
              <a:t>. Bhd. &amp; Franklin Templeton GSC Asset Management </a:t>
            </a:r>
            <a:r>
              <a:rPr lang="en-GB" sz="800" err="1"/>
              <a:t>Sdn</a:t>
            </a:r>
            <a:r>
              <a:rPr lang="en-GB" sz="800"/>
              <a:t>. Bhd. This document has not been reviewed by Securities Commission Malaysia. </a:t>
            </a:r>
            <a:r>
              <a:rPr lang="en-GB" sz="800" b="1"/>
              <a:t>Singapore</a:t>
            </a:r>
            <a:r>
              <a:rPr lang="en-GB" sz="800"/>
              <a:t>: Issued by Templeton Asset Management Ltd. Registration No. (UEN) 199205211E and Legg Mason Asset Management Singapore </a:t>
            </a:r>
            <a:r>
              <a:rPr lang="en-GB" sz="800" err="1"/>
              <a:t>Pte.</a:t>
            </a:r>
            <a:r>
              <a:rPr lang="en-GB" sz="800"/>
              <a:t> Limited, Registration Number (UEN) 200007942R.  Legg Mason Asset Management Singapore </a:t>
            </a:r>
            <a:r>
              <a:rPr lang="en-GB" sz="800" err="1"/>
              <a:t>Pte.</a:t>
            </a:r>
            <a:r>
              <a:rPr lang="en-GB" sz="800"/>
              <a:t> Limited is an indirect wholly owned subsidiary of Franklin Resources, Inc. 7 Temasek Boulevard, #26-03 Suntec Tower One, 038987, Singapore. </a:t>
            </a:r>
          </a:p>
          <a:p>
            <a:pPr marL="0" indent="0">
              <a:buNone/>
            </a:pPr>
            <a:endParaRPr lang="en-US" sz="800"/>
          </a:p>
          <a:p>
            <a:pPr marL="0" indent="0">
              <a:buNone/>
            </a:pPr>
            <a:r>
              <a:rPr lang="en-GB" sz="800"/>
              <a:t>The views and opinions expressed are not necessarily those of the broker/dealer; or any affiliates. Nothing discussed or suggested should be construed as permission to supersede or circumvent any broker/dealer policies, procedures, rules and guidelines.</a:t>
            </a:r>
          </a:p>
          <a:p>
            <a:pPr marL="0" indent="0">
              <a:buNone/>
            </a:pPr>
            <a:endParaRPr lang="en-US" sz="800"/>
          </a:p>
          <a:p>
            <a:pPr marL="0" indent="0">
              <a:buNone/>
            </a:pPr>
            <a:r>
              <a:rPr lang="en-GB" sz="800"/>
              <a:t>Please visit </a:t>
            </a:r>
            <a:r>
              <a:rPr lang="en-GB" sz="800" b="1">
                <a:hlinkClick r:id="rId3"/>
              </a:rPr>
              <a:t>www.franklinresources.com</a:t>
            </a:r>
            <a:r>
              <a:rPr lang="en-GB" sz="800"/>
              <a:t> to be directed to your local Franklin Templeton website.</a:t>
            </a:r>
          </a:p>
          <a:p>
            <a:pPr marL="0" indent="0">
              <a:buNone/>
            </a:pPr>
            <a:endParaRPr lang="en-US" sz="800"/>
          </a:p>
          <a:p>
            <a:pPr marL="0" indent="0">
              <a:buNone/>
            </a:pPr>
            <a:r>
              <a:rPr lang="en-GB" sz="800"/>
              <a:t>Copyright © 2025 Franklin Templeton. All rights reserved. </a:t>
            </a:r>
            <a:endParaRPr lang="en-US" sz="800"/>
          </a:p>
          <a:p>
            <a:pPr marL="0" indent="0">
              <a:buNone/>
            </a:pPr>
            <a:endParaRPr lang="en-US"/>
          </a:p>
        </p:txBody>
      </p:sp>
    </p:spTree>
    <p:extLst>
      <p:ext uri="{BB962C8B-B14F-4D97-AF65-F5344CB8AC3E}">
        <p14:creationId xmlns:p14="http://schemas.microsoft.com/office/powerpoint/2010/main" val="615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39C129-1F71-82F4-745C-815ED9769396}"/>
              </a:ext>
            </a:extLst>
          </p:cNvPr>
          <p:cNvSpPr>
            <a:spLocks noGrp="1"/>
          </p:cNvSpPr>
          <p:nvPr>
            <p:ph type="body" sz="quarter" idx="11"/>
          </p:nvPr>
        </p:nvSpPr>
        <p:spPr>
          <a:xfrm>
            <a:off x="913686" y="1070610"/>
            <a:ext cx="6703854" cy="1231106"/>
          </a:xfrm>
          <a:prstGeom prst="rect">
            <a:avLst/>
          </a:prstGeom>
        </p:spPr>
        <p:txBody>
          <a:bodyPr/>
          <a:lstStyle/>
          <a:p>
            <a:r>
              <a:rPr lang="en-US" dirty="0"/>
              <a:t>Agency Mortgage-Backed Securities</a:t>
            </a:r>
          </a:p>
        </p:txBody>
      </p:sp>
    </p:spTree>
    <p:extLst>
      <p:ext uri="{BB962C8B-B14F-4D97-AF65-F5344CB8AC3E}">
        <p14:creationId xmlns:p14="http://schemas.microsoft.com/office/powerpoint/2010/main" val="2422783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43">
            <a:extLst>
              <a:ext uri="{FF2B5EF4-FFF2-40B4-BE49-F238E27FC236}">
                <a16:creationId xmlns:a16="http://schemas.microsoft.com/office/drawing/2014/main" id="{EBAC1AA2-95E7-469B-ADD1-29BCEA800D9A}"/>
              </a:ext>
            </a:extLst>
          </p:cNvPr>
          <p:cNvSpPr>
            <a:spLocks noGrp="1"/>
          </p:cNvSpPr>
          <p:nvPr>
            <p:ph type="body" sz="quarter" idx="32"/>
          </p:nvPr>
        </p:nvSpPr>
        <p:spPr>
          <a:xfrm>
            <a:off x="475247" y="429768"/>
            <a:ext cx="8681854" cy="640080"/>
          </a:xfrm>
        </p:spPr>
        <p:txBody>
          <a:bodyPr/>
          <a:lstStyle/>
          <a:p>
            <a:r>
              <a:rPr lang="en-US" sz="2400" dirty="0"/>
              <a:t>Agency Mortgage-Backed Securities</a:t>
            </a:r>
          </a:p>
          <a:p>
            <a:pPr lvl="1"/>
            <a:r>
              <a:rPr lang="en-US" b="1" dirty="0">
                <a:solidFill>
                  <a:srgbClr val="3769FF"/>
                </a:solidFill>
                <a:latin typeface="Arial" panose="020B0604020202020204" pitchFamily="34" charset="0"/>
                <a:ea typeface="+mj-ea"/>
                <a:cs typeface="Arial" panose="020B0604020202020204" pitchFamily="34" charset="0"/>
              </a:rPr>
              <a:t>Fixed Income Market Overview</a:t>
            </a:r>
          </a:p>
        </p:txBody>
      </p:sp>
      <p:sp>
        <p:nvSpPr>
          <p:cNvPr id="9" name="Content Placeholder 8"/>
          <p:cNvSpPr>
            <a:spLocks noGrp="1"/>
          </p:cNvSpPr>
          <p:nvPr>
            <p:ph sz="quarter" idx="27"/>
          </p:nvPr>
        </p:nvSpPr>
        <p:spPr>
          <a:xfrm>
            <a:off x="475247" y="1280160"/>
            <a:ext cx="11002879" cy="640080"/>
          </a:xfrm>
        </p:spPr>
        <p:txBody>
          <a:bodyPr/>
          <a:lstStyle/>
          <a:p>
            <a:pPr marL="0" lvl="2" indent="0">
              <a:buNone/>
            </a:pPr>
            <a:r>
              <a:rPr lang="en-US" sz="1600"/>
              <a:t>Mortgage-Backed Securities constitute the second largest fixed-income sector (behind Treasuries) in the US market.</a:t>
            </a:r>
            <a:endParaRPr lang="en-US" sz="1600" noProof="0"/>
          </a:p>
        </p:txBody>
      </p:sp>
      <p:sp>
        <p:nvSpPr>
          <p:cNvPr id="6" name="TextBox 5">
            <a:extLst>
              <a:ext uri="{FF2B5EF4-FFF2-40B4-BE49-F238E27FC236}">
                <a16:creationId xmlns:a16="http://schemas.microsoft.com/office/drawing/2014/main" id="{6E59F2BF-6BDF-DD73-3A74-63E75EB380D0}"/>
              </a:ext>
            </a:extLst>
          </p:cNvPr>
          <p:cNvSpPr txBox="1"/>
          <p:nvPr/>
        </p:nvSpPr>
        <p:spPr>
          <a:xfrm>
            <a:off x="7993145" y="6182012"/>
            <a:ext cx="1747851" cy="246221"/>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Source: SIFMA Research</a:t>
            </a:r>
          </a:p>
        </p:txBody>
      </p:sp>
      <p:pic>
        <p:nvPicPr>
          <p:cNvPr id="8" name="Picture 7" descr="A colorful chart with text&#10;&#10;Description automatically generated">
            <a:extLst>
              <a:ext uri="{FF2B5EF4-FFF2-40B4-BE49-F238E27FC236}">
                <a16:creationId xmlns:a16="http://schemas.microsoft.com/office/drawing/2014/main" id="{6141F146-3372-4DDF-5FDC-ACAC52A8C01F}"/>
              </a:ext>
            </a:extLst>
          </p:cNvPr>
          <p:cNvPicPr>
            <a:picLocks noChangeAspect="1"/>
          </p:cNvPicPr>
          <p:nvPr/>
        </p:nvPicPr>
        <p:blipFill>
          <a:blip r:embed="rId3"/>
          <a:stretch>
            <a:fillRect/>
          </a:stretch>
        </p:blipFill>
        <p:spPr>
          <a:xfrm>
            <a:off x="2650456" y="1836776"/>
            <a:ext cx="7200708" cy="4320425"/>
          </a:xfrm>
          <a:prstGeom prst="rect">
            <a:avLst/>
          </a:prstGeom>
        </p:spPr>
      </p:pic>
    </p:spTree>
    <p:extLst>
      <p:ext uri="{BB962C8B-B14F-4D97-AF65-F5344CB8AC3E}">
        <p14:creationId xmlns:p14="http://schemas.microsoft.com/office/powerpoint/2010/main" val="3996184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8">
            <a:extLst>
              <a:ext uri="{FF2B5EF4-FFF2-40B4-BE49-F238E27FC236}">
                <a16:creationId xmlns:a16="http://schemas.microsoft.com/office/drawing/2014/main" id="{8D2BE9B5-25FC-46B3-8301-CF3E4855C722}"/>
              </a:ext>
            </a:extLst>
          </p:cNvPr>
          <p:cNvSpPr>
            <a:spLocks noGrp="1"/>
          </p:cNvSpPr>
          <p:nvPr>
            <p:ph sz="quarter" idx="27"/>
          </p:nvPr>
        </p:nvSpPr>
        <p:spPr>
          <a:xfrm>
            <a:off x="535405" y="1279525"/>
            <a:ext cx="5261553" cy="4877675"/>
          </a:xfrm>
        </p:spPr>
        <p:txBody>
          <a:bodyPr/>
          <a:lstStyle/>
          <a:p>
            <a:r>
              <a:rPr lang="en-US" sz="1600" dirty="0">
                <a:solidFill>
                  <a:schemeClr val="tx1"/>
                </a:solidFill>
              </a:rPr>
              <a:t>What are Mortgage-Backed Securities (MBS)?</a:t>
            </a:r>
          </a:p>
          <a:p>
            <a:pPr lvl="2"/>
            <a:endParaRPr lang="en-US" sz="1600" dirty="0"/>
          </a:p>
          <a:p>
            <a:pPr lvl="2"/>
            <a:r>
              <a:rPr lang="en-US" sz="1600" dirty="0"/>
              <a:t>A mortgage-backed security (MBS) is a fixed income security representing an ownership interest in a pool of residential mortgage loans.</a:t>
            </a:r>
          </a:p>
          <a:p>
            <a:pPr lvl="2"/>
            <a:endParaRPr lang="en-US" sz="1600" dirty="0"/>
          </a:p>
          <a:p>
            <a:pPr lvl="2"/>
            <a:r>
              <a:rPr lang="en-US" sz="1600" dirty="0"/>
              <a:t>A residential mortgage is a loan issued by an originator, such as a bank, to a borrower for the purpose of purchasing a residential property.</a:t>
            </a:r>
          </a:p>
          <a:p>
            <a:pPr lvl="2"/>
            <a:endParaRPr lang="en-US" sz="1600" dirty="0"/>
          </a:p>
          <a:p>
            <a:pPr lvl="2"/>
            <a:r>
              <a:rPr lang="en-US" sz="1600" dirty="0"/>
              <a:t>Residential homeowners make mortgage payments which are pooled each month, and “passed through”  to MBS holders in the form of principal and interest cash flows.</a:t>
            </a:r>
          </a:p>
          <a:p>
            <a:pPr marL="0" lvl="2" indent="0">
              <a:buNone/>
            </a:pPr>
            <a:endParaRPr lang="en-US" sz="1600" dirty="0"/>
          </a:p>
          <a:p>
            <a:pPr lvl="2"/>
            <a:endParaRPr lang="en-US" sz="1600" dirty="0"/>
          </a:p>
        </p:txBody>
      </p:sp>
      <p:pic>
        <p:nvPicPr>
          <p:cNvPr id="11" name="Picture 10">
            <a:extLst>
              <a:ext uri="{FF2B5EF4-FFF2-40B4-BE49-F238E27FC236}">
                <a16:creationId xmlns:a16="http://schemas.microsoft.com/office/drawing/2014/main" id="{43A32E9B-8A54-5E37-2B0E-AB20A03DDA38}"/>
              </a:ext>
            </a:extLst>
          </p:cNvPr>
          <p:cNvPicPr>
            <a:picLocks noChangeAspect="1"/>
          </p:cNvPicPr>
          <p:nvPr/>
        </p:nvPicPr>
        <p:blipFill>
          <a:blip r:embed="rId3"/>
          <a:stretch>
            <a:fillRect/>
          </a:stretch>
        </p:blipFill>
        <p:spPr>
          <a:xfrm>
            <a:off x="7312222" y="1279525"/>
            <a:ext cx="2714625" cy="3438525"/>
          </a:xfrm>
          <a:prstGeom prst="rect">
            <a:avLst/>
          </a:prstGeom>
        </p:spPr>
      </p:pic>
      <p:sp>
        <p:nvSpPr>
          <p:cNvPr id="12" name="TextBox 11">
            <a:extLst>
              <a:ext uri="{FF2B5EF4-FFF2-40B4-BE49-F238E27FC236}">
                <a16:creationId xmlns:a16="http://schemas.microsoft.com/office/drawing/2014/main" id="{C81105D5-1DC3-8080-2A6A-C7D78A1A4E25}"/>
              </a:ext>
            </a:extLst>
          </p:cNvPr>
          <p:cNvSpPr txBox="1"/>
          <p:nvPr/>
        </p:nvSpPr>
        <p:spPr>
          <a:xfrm>
            <a:off x="8680550" y="4713326"/>
            <a:ext cx="1446036" cy="246221"/>
          </a:xfrm>
          <a:prstGeom prst="rect">
            <a:avLst/>
          </a:prstGeom>
          <a:noFill/>
        </p:spPr>
        <p:txBody>
          <a:bodyPr wrap="square" rtlCol="0">
            <a:spAutoFit/>
          </a:bodyPr>
          <a:lstStyle/>
          <a:p>
            <a:pPr algn="l"/>
            <a:r>
              <a:rPr lang="en-US" sz="1000">
                <a:latin typeface="Arial" panose="020B0604020202020204" pitchFamily="34" charset="0"/>
                <a:cs typeface="Arial" panose="020B0604020202020204" pitchFamily="34" charset="0"/>
              </a:rPr>
              <a:t>source: Investopedia</a:t>
            </a:r>
          </a:p>
        </p:txBody>
      </p:sp>
      <p:sp>
        <p:nvSpPr>
          <p:cNvPr id="13" name="Content Placeholder 8">
            <a:extLst>
              <a:ext uri="{FF2B5EF4-FFF2-40B4-BE49-F238E27FC236}">
                <a16:creationId xmlns:a16="http://schemas.microsoft.com/office/drawing/2014/main" id="{FC621ADF-1458-D663-DBF7-95186452E969}"/>
              </a:ext>
            </a:extLst>
          </p:cNvPr>
          <p:cNvSpPr txBox="1">
            <a:spLocks/>
          </p:cNvSpPr>
          <p:nvPr/>
        </p:nvSpPr>
        <p:spPr>
          <a:xfrm>
            <a:off x="7312221" y="5176690"/>
            <a:ext cx="2714625" cy="521868"/>
          </a:xfrm>
          <a:prstGeom prst="rect">
            <a:avLst/>
          </a:prstGeom>
        </p:spPr>
        <p:txBody>
          <a:bodyPr wrap="square" lIns="0" tIns="0" rIns="0" bIns="0"/>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rgbClr val="3769FF"/>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3769FF"/>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3769FF"/>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3769FF"/>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gn="ctr">
              <a:buNone/>
            </a:pPr>
            <a:r>
              <a:rPr lang="en-US"/>
              <a:t>MBS – A bond secured by a bundle of home loans.</a:t>
            </a:r>
          </a:p>
        </p:txBody>
      </p:sp>
      <p:sp>
        <p:nvSpPr>
          <p:cNvPr id="5" name="Text Placeholder 43">
            <a:extLst>
              <a:ext uri="{FF2B5EF4-FFF2-40B4-BE49-F238E27FC236}">
                <a16:creationId xmlns:a16="http://schemas.microsoft.com/office/drawing/2014/main" id="{F8E27C55-1CDE-B2A6-D9D7-375483A562FF}"/>
              </a:ext>
            </a:extLst>
          </p:cNvPr>
          <p:cNvSpPr txBox="1">
            <a:spLocks/>
          </p:cNvSpPr>
          <p:nvPr/>
        </p:nvSpPr>
        <p:spPr>
          <a:xfrm>
            <a:off x="475247" y="429768"/>
            <a:ext cx="8681854" cy="6400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2400" dirty="0"/>
              <a:t>Agency Mortgage-Backed Securities</a:t>
            </a:r>
          </a:p>
          <a:p>
            <a:pPr lvl="1"/>
            <a:r>
              <a:rPr lang="en-US" b="1" dirty="0">
                <a:solidFill>
                  <a:srgbClr val="3769FF"/>
                </a:solidFill>
                <a:latin typeface="Arial" panose="020B0604020202020204" pitchFamily="34" charset="0"/>
                <a:ea typeface="+mj-ea"/>
                <a:cs typeface="Arial" panose="020B0604020202020204" pitchFamily="34" charset="0"/>
              </a:rPr>
              <a:t>MBS Overview</a:t>
            </a:r>
          </a:p>
        </p:txBody>
      </p:sp>
    </p:spTree>
    <p:extLst>
      <p:ext uri="{BB962C8B-B14F-4D97-AF65-F5344CB8AC3E}">
        <p14:creationId xmlns:p14="http://schemas.microsoft.com/office/powerpoint/2010/main" val="2352127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8">
            <a:extLst>
              <a:ext uri="{FF2B5EF4-FFF2-40B4-BE49-F238E27FC236}">
                <a16:creationId xmlns:a16="http://schemas.microsoft.com/office/drawing/2014/main" id="{496C5D13-7122-4FB3-F9DE-349F708D2D72}"/>
              </a:ext>
            </a:extLst>
          </p:cNvPr>
          <p:cNvSpPr>
            <a:spLocks noGrp="1"/>
          </p:cNvSpPr>
          <p:nvPr>
            <p:ph sz="quarter" idx="27"/>
          </p:nvPr>
        </p:nvSpPr>
        <p:spPr>
          <a:xfrm>
            <a:off x="562376" y="1203158"/>
            <a:ext cx="11064073" cy="2432052"/>
          </a:xfrm>
        </p:spPr>
        <p:txBody>
          <a:bodyPr/>
          <a:lstStyle/>
          <a:p>
            <a:pPr defTabSz="914400">
              <a:spcAft>
                <a:spcPts val="600"/>
              </a:spcAft>
              <a:defRPr/>
            </a:pPr>
            <a:r>
              <a:rPr lang="en-US" sz="1400" dirty="0">
                <a:solidFill>
                  <a:srgbClr val="000000"/>
                </a:solidFill>
              </a:rPr>
              <a:t>Prepayment Risk</a:t>
            </a:r>
            <a:endParaRPr lang="en-US" dirty="0">
              <a:latin typeface="+mj-lt"/>
              <a:ea typeface="Times New Roman" panose="02020603050405020304" pitchFamily="18" charset="0"/>
            </a:endParaRPr>
          </a:p>
          <a:p>
            <a:pPr lvl="2">
              <a:buClr>
                <a:schemeClr val="accent1"/>
              </a:buClr>
            </a:pPr>
            <a:r>
              <a:rPr lang="en-US" sz="1400" dirty="0">
                <a:latin typeface="+mj-lt"/>
                <a:ea typeface="Times New Roman" panose="02020603050405020304" pitchFamily="18" charset="0"/>
              </a:rPr>
              <a:t>The primary risk in the agency MBS market is prepayment risk, the risk of uncertain cash flows caused by prepayments in the pools’ underlying mortgages as most residential mortgages originated in the U.S. provide the borrower with the option to prepay some or all of their outstanding principal balance on their loans at any time. </a:t>
            </a:r>
          </a:p>
          <a:p>
            <a:pPr marL="0" lvl="2" indent="0">
              <a:buClrTx/>
              <a:buNone/>
            </a:pPr>
            <a:endParaRPr lang="en-US" dirty="0">
              <a:latin typeface="+mj-lt"/>
              <a:ea typeface="Times New Roman" panose="02020603050405020304" pitchFamily="18" charset="0"/>
            </a:endParaRPr>
          </a:p>
          <a:p>
            <a:pPr defTabSz="914400">
              <a:spcAft>
                <a:spcPts val="600"/>
              </a:spcAft>
              <a:defRPr/>
            </a:pPr>
            <a:r>
              <a:rPr lang="en-US" sz="1400" dirty="0">
                <a:solidFill>
                  <a:srgbClr val="000000"/>
                </a:solidFill>
              </a:rPr>
              <a:t>Conditional Prepayment Rate (CPR)</a:t>
            </a:r>
            <a:endParaRPr lang="en-US" dirty="0">
              <a:latin typeface="+mj-lt"/>
              <a:ea typeface="Times New Roman" panose="02020603050405020304" pitchFamily="18" charset="0"/>
            </a:endParaRPr>
          </a:p>
          <a:p>
            <a:pPr lvl="2">
              <a:buClr>
                <a:schemeClr val="accent1"/>
              </a:buClr>
            </a:pPr>
            <a:r>
              <a:rPr lang="en-US" sz="1400" dirty="0">
                <a:latin typeface="+mj-lt"/>
                <a:ea typeface="Times New Roman" panose="02020603050405020304" pitchFamily="18" charset="0"/>
              </a:rPr>
              <a:t>A CPR is an estimate of the percentage of a loan pool’s principal that is likely to be paid off prematurely.</a:t>
            </a:r>
          </a:p>
          <a:p>
            <a:pPr lvl="2">
              <a:buClrTx/>
            </a:pPr>
            <a:endParaRPr lang="en-US" dirty="0">
              <a:latin typeface="+mj-lt"/>
              <a:ea typeface="Times New Roman" panose="02020603050405020304" pitchFamily="18" charset="0"/>
            </a:endParaRPr>
          </a:p>
          <a:p>
            <a:pPr marL="0" lvl="2" indent="0">
              <a:buClrTx/>
              <a:buNone/>
            </a:pPr>
            <a:endParaRPr lang="en-US" dirty="0">
              <a:latin typeface="+mj-lt"/>
              <a:ea typeface="Times New Roman" panose="02020603050405020304" pitchFamily="18" charset="0"/>
            </a:endParaRPr>
          </a:p>
          <a:p>
            <a:pPr lvl="2"/>
            <a:endParaRPr lang="en-US" dirty="0">
              <a:latin typeface="+mj-lt"/>
            </a:endParaRPr>
          </a:p>
          <a:p>
            <a:pPr lvl="2"/>
            <a:endParaRPr lang="en-US" dirty="0">
              <a:latin typeface="+mj-lt"/>
            </a:endParaRPr>
          </a:p>
        </p:txBody>
      </p:sp>
      <p:graphicFrame>
        <p:nvGraphicFramePr>
          <p:cNvPr id="6" name="Chart 5">
            <a:extLst>
              <a:ext uri="{FF2B5EF4-FFF2-40B4-BE49-F238E27FC236}">
                <a16:creationId xmlns:a16="http://schemas.microsoft.com/office/drawing/2014/main" id="{A0D674A5-125F-4087-8D88-24394938EB9B}"/>
              </a:ext>
            </a:extLst>
          </p:cNvPr>
          <p:cNvGraphicFramePr>
            <a:graphicFrameLocks/>
          </p:cNvGraphicFramePr>
          <p:nvPr>
            <p:extLst>
              <p:ext uri="{D42A27DB-BD31-4B8C-83A1-F6EECF244321}">
                <p14:modId xmlns:p14="http://schemas.microsoft.com/office/powerpoint/2010/main" val="1512945128"/>
              </p:ext>
            </p:extLst>
          </p:nvPr>
        </p:nvGraphicFramePr>
        <p:xfrm>
          <a:off x="3373278" y="3230479"/>
          <a:ext cx="5144834" cy="347066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26DE50D-3F12-15CC-1B9D-EB2C534EDFB7}"/>
              </a:ext>
            </a:extLst>
          </p:cNvPr>
          <p:cNvSpPr txBox="1"/>
          <p:nvPr/>
        </p:nvSpPr>
        <p:spPr>
          <a:xfrm>
            <a:off x="7824778" y="6536550"/>
            <a:ext cx="1064067" cy="246221"/>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Source: </a:t>
            </a:r>
            <a:r>
              <a:rPr lang="en-US" sz="1000" dirty="0" err="1">
                <a:latin typeface="Arial" panose="020B0604020202020204" pitchFamily="34" charset="0"/>
                <a:cs typeface="Arial" panose="020B0604020202020204" pitchFamily="34" charset="0"/>
              </a:rPr>
              <a:t>embs</a:t>
            </a:r>
            <a:endParaRPr lang="en-US" sz="1000" dirty="0">
              <a:latin typeface="Arial" panose="020B0604020202020204" pitchFamily="34" charset="0"/>
              <a:cs typeface="Arial" panose="020B0604020202020204" pitchFamily="34" charset="0"/>
            </a:endParaRPr>
          </a:p>
        </p:txBody>
      </p:sp>
      <p:sp>
        <p:nvSpPr>
          <p:cNvPr id="7" name="Text Placeholder 43">
            <a:extLst>
              <a:ext uri="{FF2B5EF4-FFF2-40B4-BE49-F238E27FC236}">
                <a16:creationId xmlns:a16="http://schemas.microsoft.com/office/drawing/2014/main" id="{3747DDEE-696C-C50A-D790-0D09C15C810B}"/>
              </a:ext>
            </a:extLst>
          </p:cNvPr>
          <p:cNvSpPr txBox="1">
            <a:spLocks/>
          </p:cNvSpPr>
          <p:nvPr/>
        </p:nvSpPr>
        <p:spPr>
          <a:xfrm>
            <a:off x="475247" y="429768"/>
            <a:ext cx="8681854" cy="6400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2400" dirty="0"/>
              <a:t>Agency Mortgage-Backed Securities</a:t>
            </a:r>
          </a:p>
          <a:p>
            <a:pPr lvl="1"/>
            <a:r>
              <a:rPr lang="en-US" b="1" dirty="0">
                <a:solidFill>
                  <a:srgbClr val="3769FF"/>
                </a:solidFill>
                <a:latin typeface="Arial" panose="020B0604020202020204" pitchFamily="34" charset="0"/>
                <a:ea typeface="+mj-ea"/>
                <a:cs typeface="Arial" panose="020B0604020202020204" pitchFamily="34" charset="0"/>
              </a:rPr>
              <a:t>Risks</a:t>
            </a:r>
          </a:p>
        </p:txBody>
      </p:sp>
    </p:spTree>
    <p:extLst>
      <p:ext uri="{BB962C8B-B14F-4D97-AF65-F5344CB8AC3E}">
        <p14:creationId xmlns:p14="http://schemas.microsoft.com/office/powerpoint/2010/main" val="178346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8">
            <a:extLst>
              <a:ext uri="{FF2B5EF4-FFF2-40B4-BE49-F238E27FC236}">
                <a16:creationId xmlns:a16="http://schemas.microsoft.com/office/drawing/2014/main" id="{496C5D13-7122-4FB3-F9DE-349F708D2D72}"/>
              </a:ext>
            </a:extLst>
          </p:cNvPr>
          <p:cNvSpPr>
            <a:spLocks noGrp="1"/>
          </p:cNvSpPr>
          <p:nvPr>
            <p:ph sz="quarter" idx="27"/>
          </p:nvPr>
        </p:nvSpPr>
        <p:spPr>
          <a:xfrm>
            <a:off x="804446" y="1273284"/>
            <a:ext cx="4297362" cy="2510277"/>
          </a:xfrm>
        </p:spPr>
        <p:txBody>
          <a:bodyPr/>
          <a:lstStyle/>
          <a:p>
            <a:r>
              <a:rPr lang="en-US" sz="1400">
                <a:solidFill>
                  <a:schemeClr val="tx1"/>
                </a:solidFill>
                <a:latin typeface="+mj-lt"/>
              </a:rPr>
              <a:t>Drivers of prepayments</a:t>
            </a:r>
          </a:p>
          <a:p>
            <a:pPr lvl="2">
              <a:buClr>
                <a:schemeClr val="accent1"/>
              </a:buClr>
            </a:pPr>
            <a:r>
              <a:rPr lang="en-US" sz="1400"/>
              <a:t>Mortgage Rates</a:t>
            </a:r>
          </a:p>
          <a:p>
            <a:pPr lvl="2">
              <a:buClr>
                <a:schemeClr val="accent1"/>
              </a:buClr>
            </a:pPr>
            <a:r>
              <a:rPr lang="en-US" sz="1400"/>
              <a:t>Collateral Characteristics</a:t>
            </a:r>
          </a:p>
          <a:p>
            <a:pPr lvl="2">
              <a:buClr>
                <a:schemeClr val="accent1"/>
              </a:buClr>
            </a:pPr>
            <a:r>
              <a:rPr lang="en-US" sz="1400"/>
              <a:t>Turnover</a:t>
            </a:r>
          </a:p>
          <a:p>
            <a:pPr lvl="2">
              <a:buClr>
                <a:schemeClr val="accent1"/>
              </a:buClr>
            </a:pPr>
            <a:r>
              <a:rPr lang="en-US" sz="1400"/>
              <a:t>Seasonality</a:t>
            </a:r>
          </a:p>
          <a:p>
            <a:pPr marL="0" lvl="2" indent="0">
              <a:buNone/>
            </a:pPr>
            <a:endParaRPr lang="en-US" sz="1400">
              <a:latin typeface="+mj-lt"/>
            </a:endParaRPr>
          </a:p>
          <a:p>
            <a:pPr lvl="2"/>
            <a:endParaRPr lang="en-US" sz="1400">
              <a:latin typeface="+mj-lt"/>
            </a:endParaRPr>
          </a:p>
        </p:txBody>
      </p:sp>
      <p:sp>
        <p:nvSpPr>
          <p:cNvPr id="6" name="Content Placeholder 8">
            <a:extLst>
              <a:ext uri="{FF2B5EF4-FFF2-40B4-BE49-F238E27FC236}">
                <a16:creationId xmlns:a16="http://schemas.microsoft.com/office/drawing/2014/main" id="{CD2C4AAA-8CD6-B05E-D966-8B76917D63AA}"/>
              </a:ext>
            </a:extLst>
          </p:cNvPr>
          <p:cNvSpPr txBox="1">
            <a:spLocks/>
          </p:cNvSpPr>
          <p:nvPr/>
        </p:nvSpPr>
        <p:spPr>
          <a:xfrm>
            <a:off x="5598109" y="1069848"/>
            <a:ext cx="4297362" cy="2422142"/>
          </a:xfrm>
          <a:prstGeom prst="rect">
            <a:avLst/>
          </a:prstGeom>
        </p:spPr>
        <p:txBody>
          <a:bodyPr wrap="square" lIns="0" tIns="0" rIns="0" bIns="0"/>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rgbClr val="3769FF"/>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3769FF"/>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3769FF"/>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3769FF"/>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nSpc>
                <a:spcPct val="150000"/>
              </a:lnSpc>
              <a:buClrTx/>
            </a:pPr>
            <a:endParaRPr lang="en-US">
              <a:latin typeface="+mj-lt"/>
            </a:endParaRPr>
          </a:p>
          <a:p>
            <a:pPr lvl="2">
              <a:buClr>
                <a:schemeClr val="accent1"/>
              </a:buClr>
            </a:pPr>
            <a:r>
              <a:rPr lang="en-US"/>
              <a:t>Catastrophes / Natural Disasters</a:t>
            </a:r>
          </a:p>
          <a:p>
            <a:pPr lvl="2">
              <a:buClr>
                <a:schemeClr val="accent1"/>
              </a:buClr>
            </a:pPr>
            <a:r>
              <a:rPr lang="en-US"/>
              <a:t>Industry Exposure</a:t>
            </a:r>
          </a:p>
          <a:p>
            <a:pPr lvl="2">
              <a:buClr>
                <a:schemeClr val="accent1"/>
              </a:buClr>
            </a:pPr>
            <a:r>
              <a:rPr lang="en-US"/>
              <a:t>Servicers</a:t>
            </a:r>
          </a:p>
          <a:p>
            <a:pPr lvl="2">
              <a:buClr>
                <a:schemeClr val="accent1"/>
              </a:buClr>
            </a:pPr>
            <a:r>
              <a:rPr lang="en-US"/>
              <a:t>Government / Legal Reforms</a:t>
            </a:r>
          </a:p>
          <a:p>
            <a:pPr marL="0" lvl="2" indent="0">
              <a:buNone/>
            </a:pPr>
            <a:endParaRPr lang="en-US">
              <a:latin typeface="+mj-lt"/>
            </a:endParaRPr>
          </a:p>
          <a:p>
            <a:pPr lvl="2"/>
            <a:endParaRPr lang="en-US">
              <a:latin typeface="+mj-lt"/>
            </a:endParaRPr>
          </a:p>
          <a:p>
            <a:pPr lvl="2"/>
            <a:endParaRPr lang="en-US">
              <a:latin typeface="+mj-lt"/>
            </a:endParaRPr>
          </a:p>
        </p:txBody>
      </p:sp>
      <p:pic>
        <p:nvPicPr>
          <p:cNvPr id="8" name="Picture 7">
            <a:extLst>
              <a:ext uri="{FF2B5EF4-FFF2-40B4-BE49-F238E27FC236}">
                <a16:creationId xmlns:a16="http://schemas.microsoft.com/office/drawing/2014/main" id="{79143BCF-1A1F-9056-3D43-DE931D682E21}"/>
              </a:ext>
            </a:extLst>
          </p:cNvPr>
          <p:cNvPicPr>
            <a:picLocks noChangeAspect="1"/>
          </p:cNvPicPr>
          <p:nvPr/>
        </p:nvPicPr>
        <p:blipFill>
          <a:blip r:embed="rId3"/>
          <a:stretch>
            <a:fillRect/>
          </a:stretch>
        </p:blipFill>
        <p:spPr>
          <a:xfrm>
            <a:off x="1645581" y="2830670"/>
            <a:ext cx="8746192" cy="3720672"/>
          </a:xfrm>
          <a:prstGeom prst="rect">
            <a:avLst/>
          </a:prstGeom>
        </p:spPr>
      </p:pic>
      <p:sp>
        <p:nvSpPr>
          <p:cNvPr id="9" name="TextBox 8">
            <a:extLst>
              <a:ext uri="{FF2B5EF4-FFF2-40B4-BE49-F238E27FC236}">
                <a16:creationId xmlns:a16="http://schemas.microsoft.com/office/drawing/2014/main" id="{9CBAEA8F-96EC-9FDD-D58B-15520533A40A}"/>
              </a:ext>
            </a:extLst>
          </p:cNvPr>
          <p:cNvSpPr txBox="1"/>
          <p:nvPr/>
        </p:nvSpPr>
        <p:spPr>
          <a:xfrm>
            <a:off x="8813698" y="6428233"/>
            <a:ext cx="1396028" cy="246221"/>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Source: Freddie Mac</a:t>
            </a:r>
          </a:p>
        </p:txBody>
      </p:sp>
      <p:sp>
        <p:nvSpPr>
          <p:cNvPr id="10" name="TextBox 9">
            <a:extLst>
              <a:ext uri="{FF2B5EF4-FFF2-40B4-BE49-F238E27FC236}">
                <a16:creationId xmlns:a16="http://schemas.microsoft.com/office/drawing/2014/main" id="{1A44EDA0-6B5E-2C5C-F1EE-8458165B45DF}"/>
              </a:ext>
            </a:extLst>
          </p:cNvPr>
          <p:cNvSpPr txBox="1"/>
          <p:nvPr/>
        </p:nvSpPr>
        <p:spPr>
          <a:xfrm>
            <a:off x="4403065" y="2643731"/>
            <a:ext cx="3231225" cy="307777"/>
          </a:xfrm>
          <a:prstGeom prst="rect">
            <a:avLst/>
          </a:prstGeom>
          <a:noFill/>
        </p:spPr>
        <p:txBody>
          <a:bodyPr wrap="square" rtlCol="0">
            <a:spAutoFit/>
          </a:bodyPr>
          <a:lstStyle/>
          <a:p>
            <a:pPr algn="l"/>
            <a:r>
              <a:rPr lang="en-US" sz="1400">
                <a:latin typeface="Arial" panose="020B0604020202020204" pitchFamily="34" charset="0"/>
                <a:cs typeface="Arial" panose="020B0604020202020204" pitchFamily="34" charset="0"/>
              </a:rPr>
              <a:t>Primary Mortgage Market Survey Rate</a:t>
            </a:r>
          </a:p>
        </p:txBody>
      </p:sp>
      <p:sp>
        <p:nvSpPr>
          <p:cNvPr id="11" name="Text Placeholder 43">
            <a:extLst>
              <a:ext uri="{FF2B5EF4-FFF2-40B4-BE49-F238E27FC236}">
                <a16:creationId xmlns:a16="http://schemas.microsoft.com/office/drawing/2014/main" id="{B517B63E-AB80-AC9F-D916-FD95506A33E5}"/>
              </a:ext>
            </a:extLst>
          </p:cNvPr>
          <p:cNvSpPr txBox="1">
            <a:spLocks/>
          </p:cNvSpPr>
          <p:nvPr/>
        </p:nvSpPr>
        <p:spPr>
          <a:xfrm>
            <a:off x="475247" y="429768"/>
            <a:ext cx="8681854" cy="6400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2400" dirty="0"/>
              <a:t>Agency Mortgage-Backed Securities</a:t>
            </a:r>
          </a:p>
          <a:p>
            <a:pPr lvl="1"/>
            <a:r>
              <a:rPr lang="en-US" b="1" dirty="0">
                <a:solidFill>
                  <a:srgbClr val="3769FF"/>
                </a:solidFill>
                <a:latin typeface="Arial" panose="020B0604020202020204" pitchFamily="34" charset="0"/>
                <a:ea typeface="+mj-ea"/>
                <a:cs typeface="Arial" panose="020B0604020202020204" pitchFamily="34" charset="0"/>
              </a:rPr>
              <a:t>Prepayments</a:t>
            </a:r>
          </a:p>
        </p:txBody>
      </p:sp>
    </p:spTree>
    <p:extLst>
      <p:ext uri="{BB962C8B-B14F-4D97-AF65-F5344CB8AC3E}">
        <p14:creationId xmlns:p14="http://schemas.microsoft.com/office/powerpoint/2010/main" val="247872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43">
            <a:extLst>
              <a:ext uri="{FF2B5EF4-FFF2-40B4-BE49-F238E27FC236}">
                <a16:creationId xmlns:a16="http://schemas.microsoft.com/office/drawing/2014/main" id="{EBAC1AA2-95E7-469B-ADD1-29BCEA800D9A}"/>
              </a:ext>
            </a:extLst>
          </p:cNvPr>
          <p:cNvSpPr>
            <a:spLocks noGrp="1"/>
          </p:cNvSpPr>
          <p:nvPr>
            <p:ph type="body" sz="quarter" idx="32"/>
          </p:nvPr>
        </p:nvSpPr>
        <p:spPr>
          <a:xfrm>
            <a:off x="571500" y="429768"/>
            <a:ext cx="7626032" cy="640080"/>
          </a:xfrm>
        </p:spPr>
        <p:txBody>
          <a:bodyPr/>
          <a:lstStyle/>
          <a:p>
            <a:r>
              <a:rPr lang="en-US" sz="2400" dirty="0"/>
              <a:t>Why ML in Agency MBS</a:t>
            </a:r>
          </a:p>
          <a:p>
            <a:pPr lvl="1"/>
            <a:r>
              <a:rPr lang="en-US" b="1" dirty="0">
                <a:solidFill>
                  <a:srgbClr val="3769FF"/>
                </a:solidFill>
                <a:latin typeface="Arial" panose="020B0604020202020204" pitchFamily="34" charset="0"/>
                <a:ea typeface="+mj-ea"/>
                <a:cs typeface="Arial" panose="020B0604020202020204" pitchFamily="34" charset="0"/>
              </a:rPr>
              <a:t>Data Availability and Scale</a:t>
            </a:r>
          </a:p>
        </p:txBody>
      </p:sp>
      <p:sp>
        <p:nvSpPr>
          <p:cNvPr id="9" name="Content Placeholder 8"/>
          <p:cNvSpPr>
            <a:spLocks noGrp="1"/>
          </p:cNvSpPr>
          <p:nvPr>
            <p:ph sz="quarter" idx="27"/>
          </p:nvPr>
        </p:nvSpPr>
        <p:spPr>
          <a:xfrm>
            <a:off x="571500" y="1280160"/>
            <a:ext cx="9820592" cy="1147354"/>
          </a:xfrm>
        </p:spPr>
        <p:txBody>
          <a:bodyPr/>
          <a:lstStyle/>
          <a:p>
            <a:pPr marL="0" lvl="2" indent="0">
              <a:buNone/>
            </a:pPr>
            <a:r>
              <a:rPr lang="en-US" sz="1400" b="1"/>
              <a:t>Long history and large amount of data</a:t>
            </a:r>
            <a:endParaRPr lang="en-US" sz="1400"/>
          </a:p>
          <a:p>
            <a:pPr lvl="2"/>
            <a:r>
              <a:rPr lang="en-US" sz="1400"/>
              <a:t>The long history and large amount of data available in MBS make it a prime candidate to leverage machine learning (ML) algorithms to better explain complex relationships between various macro- and microeconomic factors and MBS prepayments</a:t>
            </a:r>
          </a:p>
          <a:p>
            <a:pPr marL="0" lvl="2" indent="0">
              <a:buNone/>
            </a:pPr>
            <a:endParaRPr lang="en-US" sz="1400"/>
          </a:p>
          <a:p>
            <a:pPr marL="0" lvl="2" indent="0">
              <a:buNone/>
            </a:pPr>
            <a:endParaRPr lang="en-US" sz="1400" noProof="0"/>
          </a:p>
        </p:txBody>
      </p:sp>
      <p:pic>
        <p:nvPicPr>
          <p:cNvPr id="3" name="Picture 2">
            <a:extLst>
              <a:ext uri="{FF2B5EF4-FFF2-40B4-BE49-F238E27FC236}">
                <a16:creationId xmlns:a16="http://schemas.microsoft.com/office/drawing/2014/main" id="{9E5C76A9-ADE5-2C63-C80D-953C545CFD8E}"/>
              </a:ext>
            </a:extLst>
          </p:cNvPr>
          <p:cNvPicPr>
            <a:picLocks noChangeAspect="1"/>
          </p:cNvPicPr>
          <p:nvPr/>
        </p:nvPicPr>
        <p:blipFill>
          <a:blip r:embed="rId3"/>
          <a:stretch>
            <a:fillRect/>
          </a:stretch>
        </p:blipFill>
        <p:spPr>
          <a:xfrm>
            <a:off x="1796732" y="2427514"/>
            <a:ext cx="6100930" cy="3664666"/>
          </a:xfrm>
          <a:prstGeom prst="rect">
            <a:avLst/>
          </a:prstGeom>
        </p:spPr>
      </p:pic>
      <p:sp>
        <p:nvSpPr>
          <p:cNvPr id="4" name="TextBox 3">
            <a:extLst>
              <a:ext uri="{FF2B5EF4-FFF2-40B4-BE49-F238E27FC236}">
                <a16:creationId xmlns:a16="http://schemas.microsoft.com/office/drawing/2014/main" id="{889E391A-DED4-59A4-7B79-3AB13E4AE7D5}"/>
              </a:ext>
            </a:extLst>
          </p:cNvPr>
          <p:cNvSpPr txBox="1"/>
          <p:nvPr/>
        </p:nvSpPr>
        <p:spPr>
          <a:xfrm>
            <a:off x="7918478" y="2994862"/>
            <a:ext cx="2747934" cy="2330061"/>
          </a:xfrm>
          <a:prstGeom prst="rect">
            <a:avLst/>
          </a:prstGeom>
          <a:noFill/>
        </p:spPr>
        <p:txBody>
          <a:bodyPr wrap="square">
            <a:spAutoFit/>
          </a:bodyPr>
          <a:lstStyle/>
          <a:p>
            <a:pPr marL="171450" lvl="1">
              <a:lnSpc>
                <a:spcPct val="107000"/>
              </a:lnSpc>
              <a:spcAft>
                <a:spcPts val="800"/>
              </a:spcAft>
            </a:pPr>
            <a:r>
              <a:rPr lang="en-US" sz="1400" b="1">
                <a:ea typeface="DengXian" panose="02010600030101010101" pitchFamily="2" charset="-122"/>
                <a:cs typeface="Calibri" panose="020F0502020204030204" pitchFamily="34" charset="0"/>
              </a:rPr>
              <a:t>Magnitude of Data</a:t>
            </a:r>
          </a:p>
          <a:p>
            <a:pPr lvl="1" indent="-285750">
              <a:lnSpc>
                <a:spcPct val="107000"/>
              </a:lnSpc>
              <a:spcAft>
                <a:spcPts val="800"/>
              </a:spcAft>
              <a:buFont typeface="Arial" panose="020B0604020202020204" pitchFamily="34" charset="0"/>
              <a:buChar char="•"/>
            </a:pPr>
            <a:r>
              <a:rPr lang="en-US" sz="1400">
                <a:ea typeface="DengXian" panose="02010600030101010101" pitchFamily="2" charset="-122"/>
                <a:cs typeface="Calibri" panose="020F0502020204030204" pitchFamily="34" charset="0"/>
              </a:rPr>
              <a:t>20 million records for Conventional</a:t>
            </a:r>
          </a:p>
          <a:p>
            <a:pPr lvl="1" indent="-285750">
              <a:lnSpc>
                <a:spcPct val="107000"/>
              </a:lnSpc>
              <a:spcAft>
                <a:spcPts val="800"/>
              </a:spcAft>
              <a:buFont typeface="Arial" panose="020B0604020202020204" pitchFamily="34" charset="0"/>
              <a:buChar char="•"/>
            </a:pPr>
            <a:r>
              <a:rPr lang="en-US" sz="1400">
                <a:ea typeface="DengXian" panose="02010600030101010101" pitchFamily="2" charset="-122"/>
                <a:cs typeface="Calibri" panose="020F0502020204030204" pitchFamily="34" charset="0"/>
              </a:rPr>
              <a:t>10 million records for Ginnies</a:t>
            </a:r>
          </a:p>
          <a:p>
            <a:pPr lvl="1" indent="-285750">
              <a:lnSpc>
                <a:spcPct val="107000"/>
              </a:lnSpc>
              <a:spcAft>
                <a:spcPts val="800"/>
              </a:spcAft>
              <a:buFont typeface="Arial" panose="020B0604020202020204" pitchFamily="34" charset="0"/>
              <a:buChar char="•"/>
            </a:pPr>
            <a:r>
              <a:rPr lang="en-US" sz="1400">
                <a:ea typeface="DengXian" panose="02010600030101010101" pitchFamily="2" charset="-122"/>
                <a:cs typeface="Calibri" panose="020F0502020204030204" pitchFamily="34" charset="0"/>
              </a:rPr>
              <a:t>Over 1 billion data points.</a:t>
            </a:r>
          </a:p>
          <a:p>
            <a:pPr lvl="1" indent="-285750">
              <a:lnSpc>
                <a:spcPct val="107000"/>
              </a:lnSpc>
              <a:spcAft>
                <a:spcPts val="800"/>
              </a:spcAft>
              <a:buFont typeface="Arial" panose="020B0604020202020204" pitchFamily="34" charset="0"/>
              <a:buChar char="•"/>
            </a:pPr>
            <a:r>
              <a:rPr lang="en-US" sz="1400">
                <a:ea typeface="DengXian" panose="02010600030101010101" pitchFamily="2" charset="-122"/>
                <a:cs typeface="Calibri" panose="020F0502020204030204" pitchFamily="34" charset="0"/>
              </a:rPr>
              <a:t>Long history that goes back to late 2000. </a:t>
            </a:r>
          </a:p>
        </p:txBody>
      </p:sp>
      <p:sp>
        <p:nvSpPr>
          <p:cNvPr id="5" name="TextBox 4">
            <a:extLst>
              <a:ext uri="{FF2B5EF4-FFF2-40B4-BE49-F238E27FC236}">
                <a16:creationId xmlns:a16="http://schemas.microsoft.com/office/drawing/2014/main" id="{3E5C8807-6EC4-DA62-79D4-F7490AFA5D8D}"/>
              </a:ext>
            </a:extLst>
          </p:cNvPr>
          <p:cNvSpPr txBox="1"/>
          <p:nvPr/>
        </p:nvSpPr>
        <p:spPr>
          <a:xfrm>
            <a:off x="6905742" y="6180464"/>
            <a:ext cx="991920" cy="247769"/>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Source: </a:t>
            </a:r>
            <a:r>
              <a:rPr lang="en-US" sz="1000" dirty="0" err="1">
                <a:latin typeface="Arial" panose="020B0604020202020204" pitchFamily="34" charset="0"/>
                <a:cs typeface="Arial" panose="020B0604020202020204" pitchFamily="34" charset="0"/>
              </a:rPr>
              <a:t>embs</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0811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27"/>
          </p:nvPr>
        </p:nvSpPr>
        <p:spPr>
          <a:xfrm>
            <a:off x="565484" y="1280160"/>
            <a:ext cx="9826608" cy="1147354"/>
          </a:xfrm>
        </p:spPr>
        <p:txBody>
          <a:bodyPr/>
          <a:lstStyle/>
          <a:p>
            <a:pPr marL="0" lvl="2" indent="0">
              <a:buNone/>
            </a:pPr>
            <a:r>
              <a:rPr lang="en-US" sz="1400" b="1"/>
              <a:t>Complex and dynamic relationship</a:t>
            </a:r>
          </a:p>
          <a:p>
            <a:pPr lvl="2"/>
            <a:r>
              <a:rPr lang="en-US" sz="1400"/>
              <a:t>Given the complex and dynamic relationship between pool characteristics and prepayment, an ML model should capture the nuance better, given its ability to detect nonlinear patterns and that it is not confined to a certain functional form.</a:t>
            </a:r>
          </a:p>
          <a:p>
            <a:pPr lvl="2"/>
            <a:endParaRPr lang="en-US" sz="1400" noProof="0"/>
          </a:p>
        </p:txBody>
      </p:sp>
      <p:pic>
        <p:nvPicPr>
          <p:cNvPr id="3" name="Picture 2">
            <a:extLst>
              <a:ext uri="{FF2B5EF4-FFF2-40B4-BE49-F238E27FC236}">
                <a16:creationId xmlns:a16="http://schemas.microsoft.com/office/drawing/2014/main" id="{40B90C56-D680-396E-D39B-B206547E0A4B}"/>
              </a:ext>
            </a:extLst>
          </p:cNvPr>
          <p:cNvPicPr>
            <a:picLocks noChangeAspect="1"/>
          </p:cNvPicPr>
          <p:nvPr/>
        </p:nvPicPr>
        <p:blipFill>
          <a:blip r:embed="rId3"/>
          <a:stretch>
            <a:fillRect/>
          </a:stretch>
        </p:blipFill>
        <p:spPr>
          <a:xfrm>
            <a:off x="3295946" y="2314608"/>
            <a:ext cx="5596932" cy="4113625"/>
          </a:xfrm>
          <a:prstGeom prst="rect">
            <a:avLst/>
          </a:prstGeom>
        </p:spPr>
      </p:pic>
      <p:sp>
        <p:nvSpPr>
          <p:cNvPr id="4" name="TextBox 3">
            <a:extLst>
              <a:ext uri="{FF2B5EF4-FFF2-40B4-BE49-F238E27FC236}">
                <a16:creationId xmlns:a16="http://schemas.microsoft.com/office/drawing/2014/main" id="{7E60801A-B55F-D8C7-A26C-9F41B9E6557B}"/>
              </a:ext>
            </a:extLst>
          </p:cNvPr>
          <p:cNvSpPr txBox="1"/>
          <p:nvPr/>
        </p:nvSpPr>
        <p:spPr>
          <a:xfrm>
            <a:off x="6865594" y="6413439"/>
            <a:ext cx="1762699" cy="246221"/>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Source: Franklin Templeton</a:t>
            </a:r>
          </a:p>
        </p:txBody>
      </p:sp>
      <p:sp>
        <p:nvSpPr>
          <p:cNvPr id="6" name="Text Placeholder 43">
            <a:extLst>
              <a:ext uri="{FF2B5EF4-FFF2-40B4-BE49-F238E27FC236}">
                <a16:creationId xmlns:a16="http://schemas.microsoft.com/office/drawing/2014/main" id="{37E13EE1-9BA2-4D1D-6498-F8715FF0CC24}"/>
              </a:ext>
            </a:extLst>
          </p:cNvPr>
          <p:cNvSpPr txBox="1">
            <a:spLocks/>
          </p:cNvSpPr>
          <p:nvPr/>
        </p:nvSpPr>
        <p:spPr>
          <a:xfrm>
            <a:off x="571500" y="429768"/>
            <a:ext cx="7626032" cy="640080"/>
          </a:xfrm>
          <a:prstGeom prst="rect">
            <a:avLst/>
          </a:prstGeom>
        </p:spPr>
        <p:txBody>
          <a:bodyPr lIns="0" tIns="0" rIns="0" bIns="0"/>
          <a:lstStyle>
            <a:lvl1pPr marL="0" indent="0" algn="l" defTabSz="1218895" rtl="0" eaLnBrk="1" latinLnBrk="0" hangingPunct="1">
              <a:spcBef>
                <a:spcPts val="0"/>
              </a:spcBef>
              <a:buFont typeface="Arial" panose="020B0604020202020204" pitchFamily="34" charset="0"/>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lgn="l" defTabSz="1218895" rtl="0" eaLnBrk="1" latinLnBrk="0" hangingPunct="1">
              <a:spcBef>
                <a:spcPts val="0"/>
              </a:spcBef>
              <a:buFont typeface="Arial" panose="020B0604020202020204" pitchFamily="34" charset="0"/>
              <a:buNone/>
              <a:defRPr sz="2000" kern="1200">
                <a:solidFill>
                  <a:srgbClr val="595959"/>
                </a:solidFill>
                <a:latin typeface="+mn-lt"/>
                <a:ea typeface="+mn-ea"/>
                <a:cs typeface="+mn-cs"/>
              </a:defRPr>
            </a:lvl2pPr>
            <a:lvl3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1218895"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r>
              <a:rPr lang="en-US" sz="2400" dirty="0"/>
              <a:t>Why ML in Agency MBS</a:t>
            </a:r>
          </a:p>
          <a:p>
            <a:pPr lvl="1"/>
            <a:r>
              <a:rPr lang="en-US" b="1" dirty="0">
                <a:solidFill>
                  <a:srgbClr val="3769FF"/>
                </a:solidFill>
                <a:latin typeface="Arial" panose="020B0604020202020204" pitchFamily="34" charset="0"/>
                <a:ea typeface="+mj-ea"/>
                <a:cs typeface="Arial" panose="020B0604020202020204" pitchFamily="34" charset="0"/>
              </a:rPr>
              <a:t>Non-Linear Relationships</a:t>
            </a:r>
          </a:p>
        </p:txBody>
      </p:sp>
    </p:spTree>
    <p:extLst>
      <p:ext uri="{BB962C8B-B14F-4D97-AF65-F5344CB8AC3E}">
        <p14:creationId xmlns:p14="http://schemas.microsoft.com/office/powerpoint/2010/main" val="2934668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1.0&quot;&gt;&lt;object type=&quot;1&quot; unique_id=&quot;10001&quot;&gt;&lt;object type=&quot;2&quot; unique_id=&quot;12121&quot;&gt;&lt;object type=&quot;3&quot; unique_id=&quot;12122&quot;&gt;&lt;property id=&quot;20148&quot; value=&quot;5&quot;/&gt;&lt;property id=&quot;20300&quot; value=&quot;Slide 1&quot;/&gt;&lt;property id=&quot;20307&quot; value=&quot;296&quot;/&gt;&lt;/object&gt;&lt;object type=&quot;3&quot; unique_id=&quot;12123&quot;&gt;&lt;property id=&quot;20148&quot; value=&quot;5&quot;/&gt;&lt;property id=&quot;20300&quot; value=&quot;Slide 2&quot;/&gt;&lt;property id=&quot;20307&quot; value=&quot;284&quot;/&gt;&lt;/object&gt;&lt;object type=&quot;3&quot; unique_id=&quot;12124&quot;&gt;&lt;property id=&quot;20148&quot; value=&quot;5&quot;/&gt;&lt;property id=&quot;20300&quot; value=&quot;Slide 3&quot;/&gt;&lt;property id=&quot;20307&quot; value=&quot;283&quot;/&gt;&lt;/object&gt;&lt;object type=&quot;3&quot; unique_id=&quot;12125&quot;&gt;&lt;property id=&quot;20148&quot; value=&quot;5&quot;/&gt;&lt;property id=&quot;20300&quot; value=&quot;Slide 4&quot;/&gt;&lt;property id=&quot;20307&quot; value=&quot;295&quot;/&gt;&lt;/object&gt;&lt;object type=&quot;3&quot; unique_id=&quot;12126&quot;&gt;&lt;property id=&quot;20148&quot; value=&quot;5&quot;/&gt;&lt;property id=&quot;20300&quot; value=&quot;Slide 5&quot;/&gt;&lt;property id=&quot;20307&quot; value=&quot;270&quot;/&gt;&lt;/object&gt;&lt;object type=&quot;3&quot; unique_id=&quot;12127&quot;&gt;&lt;property id=&quot;20148&quot; value=&quot;5&quot;/&gt;&lt;property id=&quot;20300&quot; value=&quot;Slide 6&quot;/&gt;&lt;property id=&quot;20307&quot; value=&quot;256&quot;/&gt;&lt;/object&gt;&lt;object type=&quot;3&quot; unique_id=&quot;12128&quot;&gt;&lt;property id=&quot;20148&quot; value=&quot;5&quot;/&gt;&lt;property id=&quot;20300&quot; value=&quot;Slide 7&quot;/&gt;&lt;property id=&quot;20307&quot; value=&quot;263&quot;/&gt;&lt;/object&gt;&lt;object type=&quot;3&quot; unique_id=&quot;12129&quot;&gt;&lt;property id=&quot;20148&quot; value=&quot;5&quot;/&gt;&lt;property id=&quot;20300&quot; value=&quot;Slide 8&quot;/&gt;&lt;property id=&quot;20307&quot; value=&quot;264&quot;/&gt;&lt;/object&gt;&lt;object type=&quot;3&quot; unique_id=&quot;12130&quot;&gt;&lt;property id=&quot;20148&quot; value=&quot;5&quot;/&gt;&lt;property id=&quot;20300&quot; value=&quot;Slide 9&quot;/&gt;&lt;property id=&quot;20307&quot; value=&quot;287&quot;/&gt;&lt;/object&gt;&lt;object type=&quot;3&quot; unique_id=&quot;12131&quot;&gt;&lt;property id=&quot;20148&quot; value=&quot;5&quot;/&gt;&lt;property id=&quot;20300&quot; value=&quot;Slide 10&quot;/&gt;&lt;property id=&quot;20307&quot; value=&quot;292&quot;/&gt;&lt;/object&gt;&lt;object type=&quot;3&quot; unique_id=&quot;12132&quot;&gt;&lt;property id=&quot;20148&quot; value=&quot;5&quot;/&gt;&lt;property id=&quot;20300&quot; value=&quot;Slide 11&quot;/&gt;&lt;property id=&quot;20307&quot; value=&quot;265&quot;/&gt;&lt;/object&gt;&lt;object type=&quot;3&quot; unique_id=&quot;12133&quot;&gt;&lt;property id=&quot;20148&quot; value=&quot;5&quot;/&gt;&lt;property id=&quot;20300&quot; value=&quot;Slide 12&quot;/&gt;&lt;property id=&quot;20307&quot; value=&quot;261&quot;/&gt;&lt;/object&gt;&lt;object type=&quot;3&quot; unique_id=&quot;12134&quot;&gt;&lt;property id=&quot;20148&quot; value=&quot;5&quot;/&gt;&lt;property id=&quot;20300&quot; value=&quot;Slide 13&quot;/&gt;&lt;property id=&quot;20307&quot; value=&quot;257&quot;/&gt;&lt;/object&gt;&lt;object type=&quot;3&quot; unique_id=&quot;12135&quot;&gt;&lt;property id=&quot;20148&quot; value=&quot;5&quot;/&gt;&lt;property id=&quot;20300&quot; value=&quot;Slide 14&quot;/&gt;&lt;property id=&quot;20307&quot; value=&quot;266&quot;/&gt;&lt;/object&gt;&lt;object type=&quot;3&quot; unique_id=&quot;12136&quot;&gt;&lt;property id=&quot;20148&quot; value=&quot;5&quot;/&gt;&lt;property id=&quot;20300&quot; value=&quot;Slide 15&quot;/&gt;&lt;property id=&quot;20307&quot; value=&quot;267&quot;/&gt;&lt;/object&gt;&lt;object type=&quot;3&quot; unique_id=&quot;12137&quot;&gt;&lt;property id=&quot;20148&quot; value=&quot;5&quot;/&gt;&lt;property id=&quot;20300&quot; value=&quot;Slide 16&quot;/&gt;&lt;property id=&quot;20307&quot; value=&quot;268&quot;/&gt;&lt;/object&gt;&lt;object type=&quot;3&quot; unique_id=&quot;12138&quot;&gt;&lt;property id=&quot;20148&quot; value=&quot;5&quot;/&gt;&lt;property id=&quot;20300&quot; value=&quot;Slide 17&quot;/&gt;&lt;property id=&quot;20307&quot; value=&quot;269&quot;/&gt;&lt;/object&gt;&lt;object type=&quot;3&quot; unique_id=&quot;12139&quot;&gt;&lt;property id=&quot;20148&quot; value=&quot;5&quot;/&gt;&lt;property id=&quot;20300&quot; value=&quot;Slide 18&quot;/&gt;&lt;property id=&quot;20307&quot; value=&quot;271&quot;/&gt;&lt;/object&gt;&lt;object type=&quot;3&quot; unique_id=&quot;12140&quot;&gt;&lt;property id=&quot;20148&quot; value=&quot;5&quot;/&gt;&lt;property id=&quot;20300&quot; value=&quot;Slide 19&quot;/&gt;&lt;property id=&quot;20307&quot; value=&quot;272&quot;/&gt;&lt;/object&gt;&lt;object type=&quot;3&quot; unique_id=&quot;12141&quot;&gt;&lt;property id=&quot;20148&quot; value=&quot;5&quot;/&gt;&lt;property id=&quot;20300&quot; value=&quot;Slide 20&quot;/&gt;&lt;property id=&quot;20307&quot; value=&quot;273&quot;/&gt;&lt;/object&gt;&lt;object type=&quot;3&quot; unique_id=&quot;12142&quot;&gt;&lt;property id=&quot;20148&quot; value=&quot;5&quot;/&gt;&lt;property id=&quot;20300&quot; value=&quot;Slide 21&quot;/&gt;&lt;property id=&quot;20307&quot; value=&quot;274&quot;/&gt;&lt;/object&gt;&lt;object type=&quot;3&quot; unique_id=&quot;12143&quot;&gt;&lt;property id=&quot;20148&quot; value=&quot;5&quot;/&gt;&lt;property id=&quot;20300&quot; value=&quot;Slide 22&quot;/&gt;&lt;property id=&quot;20307&quot; value=&quot;275&quot;/&gt;&lt;/object&gt;&lt;object type=&quot;3&quot; unique_id=&quot;12144&quot;&gt;&lt;property id=&quot;20148&quot; value=&quot;5&quot;/&gt;&lt;property id=&quot;20300&quot; value=&quot;Slide 23&quot;/&gt;&lt;property id=&quot;20307&quot; value=&quot;276&quot;/&gt;&lt;/object&gt;&lt;object type=&quot;3&quot; unique_id=&quot;12145&quot;&gt;&lt;property id=&quot;20148&quot; value=&quot;5&quot;/&gt;&lt;property id=&quot;20300&quot; value=&quot;Slide 24&quot;/&gt;&lt;property id=&quot;20307&quot; value=&quot;277&quot;/&gt;&lt;/object&gt;&lt;object type=&quot;3&quot; unique_id=&quot;12146&quot;&gt;&lt;property id=&quot;20148&quot; value=&quot;5&quot;/&gt;&lt;property id=&quot;20300&quot; value=&quot;Slide 25&quot;/&gt;&lt;property id=&quot;20307&quot; value=&quot;278&quot;/&gt;&lt;/object&gt;&lt;object type=&quot;3&quot; unique_id=&quot;12147&quot;&gt;&lt;property id=&quot;20148&quot; value=&quot;5&quot;/&gt;&lt;property id=&quot;20300&quot; value=&quot;Slide 26&quot;/&gt;&lt;property id=&quot;20307&quot; value=&quot;281&quot;/&gt;&lt;/object&gt;&lt;object type=&quot;3&quot; unique_id=&quot;12148&quot;&gt;&lt;property id=&quot;20148&quot; value=&quot;5&quot;/&gt;&lt;property id=&quot;20300&quot; value=&quot;Slide 27&quot;/&gt;&lt;property id=&quot;20307&quot; value=&quot;279&quot;/&gt;&lt;/object&gt;&lt;object type=&quot;3&quot; unique_id=&quot;12149&quot;&gt;&lt;property id=&quot;20148&quot; value=&quot;5&quot;/&gt;&lt;property id=&quot;20300&quot; value=&quot;Slide 28&quot;/&gt;&lt;property id=&quot;20307&quot; value=&quot;294&quot;/&gt;&lt;/object&gt;&lt;object type=&quot;3&quot; unique_id=&quot;12150&quot;&gt;&lt;property id=&quot;20148&quot; value=&quot;5&quot;/&gt;&lt;property id=&quot;20300&quot; value=&quot;Slide 29&quot;/&gt;&lt;property id=&quot;20307&quot; value=&quot;288&quot;/&gt;&lt;/object&gt;&lt;object type=&quot;3&quot; unique_id=&quot;12151&quot;&gt;&lt;property id=&quot;20148&quot; value=&quot;5&quot;/&gt;&lt;property id=&quot;20300&quot; value=&quot;Slide 30&quot;/&gt;&lt;property id=&quot;20307&quot; value=&quot;291&quot;/&gt;&lt;/object&gt;&lt;object type=&quot;3&quot; unique_id=&quot;12152&quot;&gt;&lt;property id=&quot;20148&quot; value=&quot;5&quot;/&gt;&lt;property id=&quot;20300&quot; value=&quot;Slide 31&quot;/&gt;&lt;property id=&quot;20307&quot; value=&quot;293&quot;/&gt;&lt;/object&gt;&lt;object type=&quot;3&quot; unique_id=&quot;12153&quot;&gt;&lt;property id=&quot;20148&quot; value=&quot;5&quot;/&gt;&lt;property id=&quot;20300&quot; value=&quot;Slide 32&quot;/&gt;&lt;property id=&quot;20307&quot; value=&quot;289&quot;/&gt;&lt;/object&gt;&lt;object type=&quot;3&quot; unique_id=&quot;12154&quot;&gt;&lt;property id=&quot;20148&quot; value=&quot;5&quot;/&gt;&lt;property id=&quot;20300&quot; value=&quot;Slide 33&quot;/&gt;&lt;property id=&quot;20307&quot; value=&quot;290&quot;/&gt;&lt;/object&gt;&lt;object type=&quot;3&quot; unique_id=&quot;12155&quot;&gt;&lt;property id=&quot;20148&quot; value=&quot;5&quot;/&gt;&lt;property id=&quot;20300&quot; value=&quot;Slide 34&quot;/&gt;&lt;property id=&quot;20307&quot; value=&quot;260&quot;/&gt;&lt;/object&gt;&lt;/object&gt;&lt;object type=&quot;8&quot; unique_id=&quot;12191&quot;&gt;&lt;/object&gt;&lt;/object&gt;&lt;/database&gt;"/>
  <p:tag name="SECTOMILLISECCONVERTED" val="1"/>
  <p:tag name="ENGAGE" val="{&quot;SavedSwatch&quot;:&quot;-16755304|-11625171|-16736036|-8816263|-1148928|Franklin Templeton&quot;,&quot;Id&quot;:&quot;5b185aeb3232333ad89a4342&quot;,&quot;SmartGridHorizontal&quot;:0,&quot;LinkedExcelSources&quot;:{},&quot;LinkedProjectSources&quot;:{}}"/>
</p:tagLst>
</file>

<file path=ppt/theme/theme1.xml><?xml version="1.0" encoding="utf-8"?>
<a:theme xmlns:a="http://schemas.openxmlformats.org/drawingml/2006/main" name="FT 16x9 Corporate Template">
  <a:themeElements>
    <a:clrScheme name="FT Color 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US_COR_700268_1788030_VI_PPT_TEMPLATE_0823_16x9.pptx" id="{924BE1B7-BBC9-4EE5-ADAA-C72838E229C5}" vid="{13E66C4E-A546-4A9B-9396-3AE15853944C}"/>
    </a:ext>
  </a:extLst>
</a:theme>
</file>

<file path=ppt/theme/theme2.xml><?xml version="1.0" encoding="utf-8"?>
<a:theme xmlns:a="http://schemas.openxmlformats.org/drawingml/2006/main" name="Office Theme">
  <a:themeElements>
    <a:clrScheme name="FTI">
      <a:dk1>
        <a:srgbClr val="000000"/>
      </a:dk1>
      <a:lt1>
        <a:srgbClr val="FFFFFF"/>
      </a:lt1>
      <a:dk2>
        <a:srgbClr val="CCECF8"/>
      </a:dk2>
      <a:lt2>
        <a:srgbClr val="FFFFFF"/>
      </a:lt2>
      <a:accent1>
        <a:srgbClr val="005598"/>
      </a:accent1>
      <a:accent2>
        <a:srgbClr val="82BC00"/>
      </a:accent2>
      <a:accent3>
        <a:srgbClr val="EE7800"/>
      </a:accent3>
      <a:accent4>
        <a:srgbClr val="797979"/>
      </a:accent4>
      <a:accent5>
        <a:srgbClr val="00A0DC"/>
      </a:accent5>
      <a:accent6>
        <a:srgbClr val="F7BC00"/>
      </a:accent6>
      <a:hlink>
        <a:srgbClr val="005598"/>
      </a:hlink>
      <a:folHlink>
        <a:srgbClr val="7979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271df44-80f8-45ac-b822-7b58e476a70e">
      <Terms xmlns="http://schemas.microsoft.com/office/infopath/2007/PartnerControls"/>
    </lcf76f155ced4ddcb4097134ff3c332f>
    <TaxCatchAll xmlns="7f121687-5c52-4927-9336-75f4afbbfdb7" xsi:nil="true"/>
    <CopedtoMedia_x0024__x003f_ xmlns="8271df44-80f8-45ac-b822-7b58e476a70e">true</CopedtoMedia_x0024__x003f_>
  </documentManagement>
</p:properties>
</file>

<file path=customXml/item10.xml><?xml version="1.0" encoding="utf-8"?>
<VariableListDefinition name="Computed" displayName="Computed" id="c6983e33-c9af-4195-ae33-3c12d01be235" isdomainofvalue="False" dataSourceId="af373732-abf7-493a-94ac-ef51bf15783d"/>
</file>

<file path=customXml/item2.xml><?xml version="1.0" encoding="utf-8"?>
<ct:contentTypeSchema xmlns:ct="http://schemas.microsoft.com/office/2006/metadata/contentType" xmlns:ma="http://schemas.microsoft.com/office/2006/metadata/properties/metaAttributes" ct:_="" ma:_="" ma:contentTypeName="Document" ma:contentTypeID="0x010100DCA4B38477B8224CAEAD82A981738BE3" ma:contentTypeVersion="15" ma:contentTypeDescription="Create a new document." ma:contentTypeScope="" ma:versionID="050abfa4b1ad14bd66c9c97d99d31c78">
  <xsd:schema xmlns:xsd="http://www.w3.org/2001/XMLSchema" xmlns:xs="http://www.w3.org/2001/XMLSchema" xmlns:p="http://schemas.microsoft.com/office/2006/metadata/properties" xmlns:ns2="7f121687-5c52-4927-9336-75f4afbbfdb7" xmlns:ns3="8271df44-80f8-45ac-b822-7b58e476a70e" targetNamespace="http://schemas.microsoft.com/office/2006/metadata/properties" ma:root="true" ma:fieldsID="deb6ed58eea4981505652d79ef85514c" ns2:_="" ns3:_="">
    <xsd:import namespace="7f121687-5c52-4927-9336-75f4afbbfdb7"/>
    <xsd:import namespace="8271df44-80f8-45ac-b822-7b58e476a7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CopedtoMedia_x0024__x003f_"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21687-5c52-4927-9336-75f4afbbfdb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5051ca1-331b-4ac3-bcfd-8a21b136b35c}" ma:internalName="TaxCatchAll" ma:showField="CatchAllData" ma:web="7f121687-5c52-4927-9336-75f4afbbfdb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71df44-80f8-45ac-b822-7b58e476a70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a2cf999-78fc-4b4f-9c94-c21be84841b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CopedtoMedia_x0024__x003f_" ma:index="19" nillable="true" ma:displayName="Coped to Media$ ?" ma:default="1" ma:description="Folder(s) marked with Yes will be deleted to free up space." ma:format="Dropdown" ma:internalName="CopedtoMedia_x0024__x003f_">
      <xsd:simpleType>
        <xsd:restriction base="dms:Boolea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VariableList UniqueId="c6983e33-c9af-4195-ae33-3c12d01be235" Name="Computed" ContentType="XML" MajorVersion="0" MinorVersion="1" isLocalCopy="False" IsBaseObject="False" DataSourceId="af373732-abf7-493a-94ac-ef51bf15783d" DataSourceMajorVersion="0" DataSourceMinorVersion="1"/>
</file>

<file path=customXml/item5.xml><?xml version="1.0" encoding="utf-8"?>
<VariableList UniqueId="31b9f71d-b51f-4356-a061-659a8de1b298" Name="System" ContentType="XML" MajorVersion="0" MinorVersion="1" isLocalCopy="False" IsBaseObject="False" DataSourceId="3d69d4ef-e097-4db0-b052-1e08d70a5d22" DataSourceMajorVersion="0" DataSourceMinorVersion="1"/>
</file>

<file path=customXml/item6.xml><?xml version="1.0" encoding="utf-8"?>
<VariableListDefinition name="AD_HOC" displayName="AD_HOC" id="088f8cdb-1dd7-4cd0-9a95-a8295b79adc2" isdomainofvalue="False" dataSourceId="c366e6a4-fa7a-48d8-b5cd-f029fee80213"/>
</file>

<file path=customXml/item7.xml><?xml version="1.0" encoding="utf-8"?>
<AllExternalAdhocVariableMappings/>
</file>

<file path=customXml/item8.xml><?xml version="1.0" encoding="utf-8"?>
<VariableList UniqueId="088f8cdb-1dd7-4cd0-9a95-a8295b79adc2" Name="AD_HOC" ContentType="XML" MajorVersion="0" MinorVersion="1" isLocalCopy="False" IsBaseObject="False" DataSourceId="c366e6a4-fa7a-48d8-b5cd-f029fee80213" DataSourceMajorVersion="0" DataSourceMinorVersion="1"/>
</file>

<file path=customXml/item9.xml><?xml version="1.0" encoding="utf-8"?>
<VariableListDefinition name="System" displayName="System" id="31b9f71d-b51f-4356-a061-659a8de1b298" isdomainofvalue="False" dataSourceId="3d69d4ef-e097-4db0-b052-1e08d70a5d22"/>
</file>

<file path=customXml/itemProps1.xml><?xml version="1.0" encoding="utf-8"?>
<ds:datastoreItem xmlns:ds="http://schemas.openxmlformats.org/officeDocument/2006/customXml" ds:itemID="{45F7E801-9FAA-417D-A039-E6D6E36E60E8}">
  <ds:schemaRefs>
    <ds:schemaRef ds:uri="212aa7d0-b8cc-4a63-871f-7d372ca218f7"/>
    <ds:schemaRef ds:uri="7f121687-5c52-4927-9336-75f4afbbfdb7"/>
    <ds:schemaRef ds:uri="8271df44-80f8-45ac-b822-7b58e476a70e"/>
    <ds:schemaRef ds:uri="cb845d61-6f5e-4947-8cb2-20331c1e0b5d"/>
    <ds:schemaRef ds:uri="http://schemas.microsoft.com/office/2006/metadata/properties"/>
    <ds:schemaRef ds:uri="http://schemas.microsoft.com/office/infopath/2007/PartnerControls"/>
  </ds:schemaRefs>
</ds:datastoreItem>
</file>

<file path=customXml/itemProps10.xml><?xml version="1.0" encoding="utf-8"?>
<ds:datastoreItem xmlns:ds="http://schemas.openxmlformats.org/officeDocument/2006/customXml" ds:itemID="{84525F7B-9168-499B-9ADA-D022CC0F78CF}">
  <ds:schemaRefs/>
</ds:datastoreItem>
</file>

<file path=customXml/itemProps2.xml><?xml version="1.0" encoding="utf-8"?>
<ds:datastoreItem xmlns:ds="http://schemas.openxmlformats.org/officeDocument/2006/customXml" ds:itemID="{23CA074E-85A1-4527-82C9-9FC3454BB868}">
  <ds:schemaRefs>
    <ds:schemaRef ds:uri="7f121687-5c52-4927-9336-75f4afbbfdb7"/>
    <ds:schemaRef ds:uri="8271df44-80f8-45ac-b822-7b58e476a7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0F5438B-F17A-4826-B6E4-250A82457697}">
  <ds:schemaRefs>
    <ds:schemaRef ds:uri="http://schemas.microsoft.com/sharepoint/v3/contenttype/forms"/>
  </ds:schemaRefs>
</ds:datastoreItem>
</file>

<file path=customXml/itemProps4.xml><?xml version="1.0" encoding="utf-8"?>
<ds:datastoreItem xmlns:ds="http://schemas.openxmlformats.org/officeDocument/2006/customXml" ds:itemID="{981C1756-584F-4292-A0BB-C80207BA0114}">
  <ds:schemaRefs/>
</ds:datastoreItem>
</file>

<file path=customXml/itemProps5.xml><?xml version="1.0" encoding="utf-8"?>
<ds:datastoreItem xmlns:ds="http://schemas.openxmlformats.org/officeDocument/2006/customXml" ds:itemID="{53FDDC34-BF3B-448B-A121-4D5C04901455}">
  <ds:schemaRefs/>
</ds:datastoreItem>
</file>

<file path=customXml/itemProps6.xml><?xml version="1.0" encoding="utf-8"?>
<ds:datastoreItem xmlns:ds="http://schemas.openxmlformats.org/officeDocument/2006/customXml" ds:itemID="{01C49233-ED02-4A1F-8AB0-8EF71BA15FBA}">
  <ds:schemaRefs/>
</ds:datastoreItem>
</file>

<file path=customXml/itemProps7.xml><?xml version="1.0" encoding="utf-8"?>
<ds:datastoreItem xmlns:ds="http://schemas.openxmlformats.org/officeDocument/2006/customXml" ds:itemID="{CA1B5692-CE54-4CEF-895A-B1DE5889E13C}">
  <ds:schemaRefs/>
</ds:datastoreItem>
</file>

<file path=customXml/itemProps8.xml><?xml version="1.0" encoding="utf-8"?>
<ds:datastoreItem xmlns:ds="http://schemas.openxmlformats.org/officeDocument/2006/customXml" ds:itemID="{A09EDFA6-C225-4939-AC6A-90B931EB812E}">
  <ds:schemaRefs/>
</ds:datastoreItem>
</file>

<file path=customXml/itemProps9.xml><?xml version="1.0" encoding="utf-8"?>
<ds:datastoreItem xmlns:ds="http://schemas.openxmlformats.org/officeDocument/2006/customXml" ds:itemID="{064A316C-26A5-4305-BD84-51754CAF0EC1}">
  <ds:schemaRefs/>
</ds:datastoreItem>
</file>

<file path=docProps/app.xml><?xml version="1.0" encoding="utf-8"?>
<Properties xmlns="http://schemas.openxmlformats.org/officeDocument/2006/extended-properties" xmlns:vt="http://schemas.openxmlformats.org/officeDocument/2006/docPropsVTypes">
  <Template/>
  <TotalTime>4</TotalTime>
  <Words>4460</Words>
  <Application>Microsoft Office PowerPoint</Application>
  <PresentationFormat>Custom</PresentationFormat>
  <Paragraphs>423</Paragraphs>
  <Slides>27</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DengXian</vt:lpstr>
      <vt:lpstr>Arial</vt:lpstr>
      <vt:lpstr>Arial Narrow</vt:lpstr>
      <vt:lpstr>Calibri</vt:lpstr>
      <vt:lpstr>Century Gothic</vt:lpstr>
      <vt:lpstr>Courier New</vt:lpstr>
      <vt:lpstr>ITC Franklin Gothic Std Book</vt:lpstr>
      <vt:lpstr>Söhne</vt:lpstr>
      <vt:lpstr>FT 16x9 Corporate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LEGAL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Pulipaka, Pratyush</dc:creator>
  <dc:description>Fixed Layout Issues re: conversion between 4:3 &amp; 16:9 aspect ratios. _x000d_
FT PPT Template_16x9_0121</dc:description>
  <cp:lastModifiedBy>Marepalli, Someshwar</cp:lastModifiedBy>
  <cp:revision>1</cp:revision>
  <cp:lastPrinted>2019-01-14T20:37:49Z</cp:lastPrinted>
  <dcterms:created xsi:type="dcterms:W3CDTF">2025-12-10T10:23:22Z</dcterms:created>
  <dcterms:modified xsi:type="dcterms:W3CDTF">2025-12-10T16:26:13Z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0x010100DCA4B38477B8224CAEAD82A981738BE3</vt:lpwstr>
  </property>
  <property fmtid="{D5CDD505-2E9C-101B-9397-08002B2CF9AE}" pid="3" name="_dlc_DocIdItemGuid">
    <vt:lpwstr>ad8be191-ceaf-4911-bc3a-d91ffaee1daa</vt:lpwstr>
  </property>
  <property fmtid="{D5CDD505-2E9C-101B-9397-08002B2CF9AE}" pid="4" name="MediaServiceImageTags">
    <vt:lpwstr/>
  </property>
</Properties>
</file>